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4"/>
  </p:notesMasterIdLst>
  <p:sldIdLst>
    <p:sldId id="256" r:id="rId6"/>
    <p:sldId id="257" r:id="rId7"/>
    <p:sldId id="258" r:id="rId8"/>
    <p:sldId id="259" r:id="rId9"/>
    <p:sldId id="284" r:id="rId10"/>
    <p:sldId id="281" r:id="rId11"/>
    <p:sldId id="283" r:id="rId12"/>
    <p:sldId id="280" r:id="rId13"/>
    <p:sldId id="293" r:id="rId14"/>
    <p:sldId id="285" r:id="rId15"/>
    <p:sldId id="260" r:id="rId16"/>
    <p:sldId id="261" r:id="rId17"/>
    <p:sldId id="288" r:id="rId18"/>
    <p:sldId id="262" r:id="rId19"/>
    <p:sldId id="292" r:id="rId20"/>
    <p:sldId id="286" r:id="rId21"/>
    <p:sldId id="267" r:id="rId22"/>
    <p:sldId id="268" r:id="rId23"/>
    <p:sldId id="269" r:id="rId24"/>
    <p:sldId id="270" r:id="rId25"/>
    <p:sldId id="272" r:id="rId26"/>
    <p:sldId id="273" r:id="rId27"/>
    <p:sldId id="274" r:id="rId28"/>
    <p:sldId id="263" r:id="rId29"/>
    <p:sldId id="290" r:id="rId30"/>
    <p:sldId id="266" r:id="rId31"/>
    <p:sldId id="265" r:id="rId32"/>
    <p:sldId id="27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7360F-A9AE-40AF-A5CA-A248DE8E8247}" type="datetimeFigureOut">
              <a:rPr lang="en-IN" smtClean="0"/>
              <a:t>26-07-2024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E49C4E-43FB-4271-B2FF-C675061B2C6D}" type="slidenum">
              <a:rPr lang="en-IN" smtClean="0"/>
              <a:t>‹#›</a:t>
            </a:fld>
            <a:endParaRPr lang="en-IN"/>
          </a:p>
        </p:txBody>
      </p:sp>
    </p:spTree>
    <p:extLst>
      <p:ext uri="{BB962C8B-B14F-4D97-AF65-F5344CB8AC3E}">
        <p14:creationId xmlns:p14="http://schemas.microsoft.com/office/powerpoint/2010/main" val="107365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467D0B6-635E-4ADF-9E79-D8745A6953EF}" type="slidenum">
              <a:rPr lang="en-IN" smtClean="0"/>
              <a:t>28</a:t>
            </a:fld>
            <a:endParaRPr lang="en-IN"/>
          </a:p>
        </p:txBody>
      </p:sp>
    </p:spTree>
    <p:extLst>
      <p:ext uri="{BB962C8B-B14F-4D97-AF65-F5344CB8AC3E}">
        <p14:creationId xmlns:p14="http://schemas.microsoft.com/office/powerpoint/2010/main" val="1459779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3F0B1-0B67-E808-F700-73404E1314F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F7C4BA5-9F3F-F8BA-A51C-FFE101B6930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C3E4610-41BB-FD4E-5699-5FB99CCF1A41}"/>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5" name="Footer Placeholder 4">
            <a:extLst>
              <a:ext uri="{FF2B5EF4-FFF2-40B4-BE49-F238E27FC236}">
                <a16:creationId xmlns:a16="http://schemas.microsoft.com/office/drawing/2014/main" id="{DBEC572E-35B2-3C52-B414-F0416D94E85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96DF0CE6-759A-7BF3-4E32-D1D0F1E65B49}"/>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Tree>
    <p:extLst>
      <p:ext uri="{BB962C8B-B14F-4D97-AF65-F5344CB8AC3E}">
        <p14:creationId xmlns:p14="http://schemas.microsoft.com/office/powerpoint/2010/main" val="3598597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143F7-9BA5-74D6-353A-8BD6A83F618A}"/>
              </a:ext>
            </a:extLst>
          </p:cNvPr>
          <p:cNvSpPr>
            <a:spLocks noGrp="1"/>
          </p:cNvSpPr>
          <p:nvPr>
            <p:ph type="title"/>
          </p:nvPr>
        </p:nvSpPr>
        <p:spPr>
          <a:xfrm>
            <a:off x="838200" y="327418"/>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99706C-E816-5B76-E3B5-25EB59E3A0A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B4777E-9EBC-4F78-AB9E-58691AD90350}"/>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5" name="Footer Placeholder 4">
            <a:extLst>
              <a:ext uri="{FF2B5EF4-FFF2-40B4-BE49-F238E27FC236}">
                <a16:creationId xmlns:a16="http://schemas.microsoft.com/office/drawing/2014/main" id="{017CA9A0-402C-CCD9-11B3-130B8E69798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3725102-4890-9A6C-A10B-50E638590393}"/>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Tree>
    <p:extLst>
      <p:ext uri="{BB962C8B-B14F-4D97-AF65-F5344CB8AC3E}">
        <p14:creationId xmlns:p14="http://schemas.microsoft.com/office/powerpoint/2010/main" val="4202036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0656F8-EC44-0557-1B53-9CF54CF43D6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6F172A6-8D0C-AE4F-312E-E2065F6E2BD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C4E8EE-AA65-E85F-9A24-8585394D3A38}"/>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5" name="Footer Placeholder 4">
            <a:extLst>
              <a:ext uri="{FF2B5EF4-FFF2-40B4-BE49-F238E27FC236}">
                <a16:creationId xmlns:a16="http://schemas.microsoft.com/office/drawing/2014/main" id="{B10632DD-09B5-2BA2-5FB0-0E9ED063147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9A5EC672-0E04-D562-5C2A-AC305B543803}"/>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Tree>
    <p:extLst>
      <p:ext uri="{BB962C8B-B14F-4D97-AF65-F5344CB8AC3E}">
        <p14:creationId xmlns:p14="http://schemas.microsoft.com/office/powerpoint/2010/main" val="1608607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2E57-CB16-8266-82A5-98BB528BF9B6}"/>
              </a:ext>
            </a:extLst>
          </p:cNvPr>
          <p:cNvSpPr>
            <a:spLocks noGrp="1"/>
          </p:cNvSpPr>
          <p:nvPr>
            <p:ph type="title"/>
          </p:nvPr>
        </p:nvSpPr>
        <p:spPr>
          <a:xfrm>
            <a:off x="838200" y="995680"/>
            <a:ext cx="10515600" cy="657301"/>
          </a:xfrm>
          <a:prstGeom prst="rect">
            <a:avLst/>
          </a:prstGeom>
        </p:spPr>
        <p:txBody>
          <a:bodyPr/>
          <a:lstStyle/>
          <a:p>
            <a:r>
              <a:rPr lang="en-US"/>
              <a:t>Click to edit Master title style</a:t>
            </a:r>
            <a:endParaRPr lang="en-IN"/>
          </a:p>
        </p:txBody>
      </p:sp>
      <p:sp>
        <p:nvSpPr>
          <p:cNvPr id="4" name="Date Placeholder 3">
            <a:extLst>
              <a:ext uri="{FF2B5EF4-FFF2-40B4-BE49-F238E27FC236}">
                <a16:creationId xmlns:a16="http://schemas.microsoft.com/office/drawing/2014/main" id="{FBC70B05-BCE6-0B03-87BF-B04E2F4F4F2B}"/>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5" name="Footer Placeholder 4">
            <a:extLst>
              <a:ext uri="{FF2B5EF4-FFF2-40B4-BE49-F238E27FC236}">
                <a16:creationId xmlns:a16="http://schemas.microsoft.com/office/drawing/2014/main" id="{5CFA2106-5FAB-933B-B655-4AF07D61F0D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73DAFCF5-0373-D0CA-238A-8E2746C997A2}"/>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
        <p:nvSpPr>
          <p:cNvPr id="12" name="Text Placeholder 22">
            <a:extLst>
              <a:ext uri="{FF2B5EF4-FFF2-40B4-BE49-F238E27FC236}">
                <a16:creationId xmlns:a16="http://schemas.microsoft.com/office/drawing/2014/main" id="{1BF7602A-A67F-4532-BF4F-FD564942D6B4}"/>
              </a:ext>
            </a:extLst>
          </p:cNvPr>
          <p:cNvSpPr>
            <a:spLocks noGrp="1"/>
          </p:cNvSpPr>
          <p:nvPr>
            <p:ph type="body" sz="quarter" idx="13"/>
          </p:nvPr>
        </p:nvSpPr>
        <p:spPr>
          <a:xfrm>
            <a:off x="953068" y="4102970"/>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13" name="Picture Placeholder 36">
            <a:extLst>
              <a:ext uri="{FF2B5EF4-FFF2-40B4-BE49-F238E27FC236}">
                <a16:creationId xmlns:a16="http://schemas.microsoft.com/office/drawing/2014/main" id="{6F86F982-4C02-4CC9-B7C5-340EA4CB0CD8}"/>
              </a:ext>
            </a:extLst>
          </p:cNvPr>
          <p:cNvSpPr>
            <a:spLocks noGrp="1"/>
          </p:cNvSpPr>
          <p:nvPr>
            <p:ph type="pic" sz="quarter" idx="20"/>
          </p:nvPr>
        </p:nvSpPr>
        <p:spPr>
          <a:xfrm>
            <a:off x="878337" y="1920240"/>
            <a:ext cx="2383023" cy="1915471"/>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p>
        </p:txBody>
      </p:sp>
      <p:sp>
        <p:nvSpPr>
          <p:cNvPr id="14" name="Text Placeholder 22">
            <a:extLst>
              <a:ext uri="{FF2B5EF4-FFF2-40B4-BE49-F238E27FC236}">
                <a16:creationId xmlns:a16="http://schemas.microsoft.com/office/drawing/2014/main" id="{5AE85831-998F-4BDA-A428-5C290FC40BC8}"/>
              </a:ext>
            </a:extLst>
          </p:cNvPr>
          <p:cNvSpPr>
            <a:spLocks noGrp="1"/>
          </p:cNvSpPr>
          <p:nvPr>
            <p:ph type="body" sz="quarter" idx="21"/>
          </p:nvPr>
        </p:nvSpPr>
        <p:spPr>
          <a:xfrm>
            <a:off x="4113331" y="4102970"/>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15" name="Picture Placeholder 36">
            <a:extLst>
              <a:ext uri="{FF2B5EF4-FFF2-40B4-BE49-F238E27FC236}">
                <a16:creationId xmlns:a16="http://schemas.microsoft.com/office/drawing/2014/main" id="{7BD51D86-E400-43E1-BE4D-027C66451242}"/>
              </a:ext>
            </a:extLst>
          </p:cNvPr>
          <p:cNvSpPr>
            <a:spLocks noGrp="1"/>
          </p:cNvSpPr>
          <p:nvPr>
            <p:ph type="pic" sz="quarter" idx="22"/>
          </p:nvPr>
        </p:nvSpPr>
        <p:spPr>
          <a:xfrm>
            <a:off x="4038600" y="1920240"/>
            <a:ext cx="2383023" cy="1915471"/>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p>
        </p:txBody>
      </p:sp>
      <p:sp>
        <p:nvSpPr>
          <p:cNvPr id="16" name="Text Placeholder 22">
            <a:extLst>
              <a:ext uri="{FF2B5EF4-FFF2-40B4-BE49-F238E27FC236}">
                <a16:creationId xmlns:a16="http://schemas.microsoft.com/office/drawing/2014/main" id="{550D2E13-2370-48CA-8F14-485AB15C8F17}"/>
              </a:ext>
            </a:extLst>
          </p:cNvPr>
          <p:cNvSpPr>
            <a:spLocks noGrp="1"/>
          </p:cNvSpPr>
          <p:nvPr>
            <p:ph type="body" sz="quarter" idx="23"/>
          </p:nvPr>
        </p:nvSpPr>
        <p:spPr>
          <a:xfrm>
            <a:off x="6856030" y="4099769"/>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17" name="Picture Placeholder 36">
            <a:extLst>
              <a:ext uri="{FF2B5EF4-FFF2-40B4-BE49-F238E27FC236}">
                <a16:creationId xmlns:a16="http://schemas.microsoft.com/office/drawing/2014/main" id="{AEEB49D1-8101-4E1A-A03C-00BA1C558D80}"/>
              </a:ext>
            </a:extLst>
          </p:cNvPr>
          <p:cNvSpPr>
            <a:spLocks noGrp="1"/>
          </p:cNvSpPr>
          <p:nvPr>
            <p:ph type="pic" sz="quarter" idx="24"/>
          </p:nvPr>
        </p:nvSpPr>
        <p:spPr>
          <a:xfrm>
            <a:off x="6781299" y="1917039"/>
            <a:ext cx="2383023" cy="1915471"/>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p>
        </p:txBody>
      </p:sp>
      <p:sp>
        <p:nvSpPr>
          <p:cNvPr id="18" name="Text Placeholder 22">
            <a:extLst>
              <a:ext uri="{FF2B5EF4-FFF2-40B4-BE49-F238E27FC236}">
                <a16:creationId xmlns:a16="http://schemas.microsoft.com/office/drawing/2014/main" id="{D6054A8D-5711-4A3F-8E1B-B628302DE72D}"/>
              </a:ext>
            </a:extLst>
          </p:cNvPr>
          <p:cNvSpPr>
            <a:spLocks noGrp="1"/>
          </p:cNvSpPr>
          <p:nvPr>
            <p:ph type="body" sz="quarter" idx="25"/>
          </p:nvPr>
        </p:nvSpPr>
        <p:spPr>
          <a:xfrm>
            <a:off x="9562213" y="4098168"/>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19" name="Picture Placeholder 36">
            <a:extLst>
              <a:ext uri="{FF2B5EF4-FFF2-40B4-BE49-F238E27FC236}">
                <a16:creationId xmlns:a16="http://schemas.microsoft.com/office/drawing/2014/main" id="{F0299F15-E358-4564-85D1-6D32F3659461}"/>
              </a:ext>
            </a:extLst>
          </p:cNvPr>
          <p:cNvSpPr>
            <a:spLocks noGrp="1"/>
          </p:cNvSpPr>
          <p:nvPr>
            <p:ph type="pic" sz="quarter" idx="26"/>
          </p:nvPr>
        </p:nvSpPr>
        <p:spPr>
          <a:xfrm>
            <a:off x="9487482" y="1915438"/>
            <a:ext cx="2383023" cy="1915471"/>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p>
        </p:txBody>
      </p:sp>
    </p:spTree>
    <p:extLst>
      <p:ext uri="{BB962C8B-B14F-4D97-AF65-F5344CB8AC3E}">
        <p14:creationId xmlns:p14="http://schemas.microsoft.com/office/powerpoint/2010/main" val="3093493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3F0B1-0B67-E808-F700-73404E1314F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F7C4BA5-9F3F-F8BA-A51C-FFE101B6930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C3E4610-41BB-FD4E-5699-5FB99CCF1A41}"/>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5" name="Footer Placeholder 4">
            <a:extLst>
              <a:ext uri="{FF2B5EF4-FFF2-40B4-BE49-F238E27FC236}">
                <a16:creationId xmlns:a16="http://schemas.microsoft.com/office/drawing/2014/main" id="{DBEC572E-35B2-3C52-B414-F0416D94E85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96DF0CE6-759A-7BF3-4E32-D1D0F1E65B49}"/>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Tree>
    <p:extLst>
      <p:ext uri="{BB962C8B-B14F-4D97-AF65-F5344CB8AC3E}">
        <p14:creationId xmlns:p14="http://schemas.microsoft.com/office/powerpoint/2010/main" val="21877945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2E57-CB16-8266-82A5-98BB528BF9B6}"/>
              </a:ext>
            </a:extLst>
          </p:cNvPr>
          <p:cNvSpPr>
            <a:spLocks noGrp="1"/>
          </p:cNvSpPr>
          <p:nvPr>
            <p:ph type="title"/>
          </p:nvPr>
        </p:nvSpPr>
        <p:spPr>
          <a:xfrm>
            <a:off x="838200" y="327418"/>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864D24A-93DA-9E90-112B-55D4315C2660}"/>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C70B05-BCE6-0B03-87BF-B04E2F4F4F2B}"/>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5" name="Footer Placeholder 4">
            <a:extLst>
              <a:ext uri="{FF2B5EF4-FFF2-40B4-BE49-F238E27FC236}">
                <a16:creationId xmlns:a16="http://schemas.microsoft.com/office/drawing/2014/main" id="{5CFA2106-5FAB-933B-B655-4AF07D61F0D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73DAFCF5-0373-D0CA-238A-8E2746C997A2}"/>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Tree>
    <p:extLst>
      <p:ext uri="{BB962C8B-B14F-4D97-AF65-F5344CB8AC3E}">
        <p14:creationId xmlns:p14="http://schemas.microsoft.com/office/powerpoint/2010/main" val="3250434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CA53-CB61-4E34-3498-7E1B18C6062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99C35E0-007F-4B6C-8E11-AEC156E5B781}"/>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A7B30C-D8E7-2565-4876-A626F3CE719D}"/>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5" name="Footer Placeholder 4">
            <a:extLst>
              <a:ext uri="{FF2B5EF4-FFF2-40B4-BE49-F238E27FC236}">
                <a16:creationId xmlns:a16="http://schemas.microsoft.com/office/drawing/2014/main" id="{8BFBF802-2E9C-1F5F-F46B-4A0C8135A0E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D46B5D1B-1DBE-AFF0-F1BC-E2F1AD15CFC2}"/>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Tree>
    <p:extLst>
      <p:ext uri="{BB962C8B-B14F-4D97-AF65-F5344CB8AC3E}">
        <p14:creationId xmlns:p14="http://schemas.microsoft.com/office/powerpoint/2010/main" val="41331801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9DEE5-E37A-3CAF-ADC1-B221E1970075}"/>
              </a:ext>
            </a:extLst>
          </p:cNvPr>
          <p:cNvSpPr>
            <a:spLocks noGrp="1"/>
          </p:cNvSpPr>
          <p:nvPr>
            <p:ph type="title"/>
          </p:nvPr>
        </p:nvSpPr>
        <p:spPr>
          <a:xfrm>
            <a:off x="838200" y="327418"/>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74AC12C-BCC8-F688-AB87-1DBF30BC34C3}"/>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A7EF9B8-16C5-4A4C-3DBB-0069B514098B}"/>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48D9DF5-B104-1462-8CFB-3DAA2C70D871}"/>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6" name="Footer Placeholder 5">
            <a:extLst>
              <a:ext uri="{FF2B5EF4-FFF2-40B4-BE49-F238E27FC236}">
                <a16:creationId xmlns:a16="http://schemas.microsoft.com/office/drawing/2014/main" id="{B693B544-D132-B8FA-29DA-6DE4296A165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0E2490AA-47B0-2625-E5F8-B0F09D3AEC0F}"/>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Tree>
    <p:extLst>
      <p:ext uri="{BB962C8B-B14F-4D97-AF65-F5344CB8AC3E}">
        <p14:creationId xmlns:p14="http://schemas.microsoft.com/office/powerpoint/2010/main" val="578103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F702-A33C-1153-607C-983037FA5501}"/>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8C9CF5-2E38-0A33-B370-C6538C3AC360}"/>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FE8A43-8EBF-0710-A950-2C8DB4C6A4B9}"/>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5BA01EE-8EF0-9529-BC80-B3CEA682B388}"/>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1F08E7-379E-0F8E-1AFC-02A6BFA0E41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743D718-E503-0705-FFC3-B3709EC7DA50}"/>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8" name="Footer Placeholder 7">
            <a:extLst>
              <a:ext uri="{FF2B5EF4-FFF2-40B4-BE49-F238E27FC236}">
                <a16:creationId xmlns:a16="http://schemas.microsoft.com/office/drawing/2014/main" id="{8B885FBF-B0A8-AE92-3A50-2F00644C8A10}"/>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878EBC56-0E34-DA78-7034-24F315FBF873}"/>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Tree>
    <p:extLst>
      <p:ext uri="{BB962C8B-B14F-4D97-AF65-F5344CB8AC3E}">
        <p14:creationId xmlns:p14="http://schemas.microsoft.com/office/powerpoint/2010/main" val="2537762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C1203-2E99-3E09-0BA4-D66605346A7C}"/>
              </a:ext>
            </a:extLst>
          </p:cNvPr>
          <p:cNvSpPr>
            <a:spLocks noGrp="1"/>
          </p:cNvSpPr>
          <p:nvPr>
            <p:ph type="title"/>
          </p:nvPr>
        </p:nvSpPr>
        <p:spPr>
          <a:xfrm>
            <a:off x="838200" y="327418"/>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823D2FA-FBBC-799E-DCDE-BC9D6E7209C2}"/>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4" name="Footer Placeholder 3">
            <a:extLst>
              <a:ext uri="{FF2B5EF4-FFF2-40B4-BE49-F238E27FC236}">
                <a16:creationId xmlns:a16="http://schemas.microsoft.com/office/drawing/2014/main" id="{BFBABEA7-A144-3ACD-8161-840B5D55A83F}"/>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17289FD9-3214-EE6B-0CDD-A65B01E91DC3}"/>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Tree>
    <p:extLst>
      <p:ext uri="{BB962C8B-B14F-4D97-AF65-F5344CB8AC3E}">
        <p14:creationId xmlns:p14="http://schemas.microsoft.com/office/powerpoint/2010/main" val="39335990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8AB55F-7E2B-7C4E-5F82-4C8CD42443C4}"/>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3" name="Footer Placeholder 2">
            <a:extLst>
              <a:ext uri="{FF2B5EF4-FFF2-40B4-BE49-F238E27FC236}">
                <a16:creationId xmlns:a16="http://schemas.microsoft.com/office/drawing/2014/main" id="{B4BD9502-336E-3154-7B15-0F0954186CBC}"/>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1D59CDB4-1231-36A2-2413-D866D762C942}"/>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Tree>
    <p:extLst>
      <p:ext uri="{BB962C8B-B14F-4D97-AF65-F5344CB8AC3E}">
        <p14:creationId xmlns:p14="http://schemas.microsoft.com/office/powerpoint/2010/main" val="3494986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2E57-CB16-8266-82A5-98BB528BF9B6}"/>
              </a:ext>
            </a:extLst>
          </p:cNvPr>
          <p:cNvSpPr>
            <a:spLocks noGrp="1"/>
          </p:cNvSpPr>
          <p:nvPr>
            <p:ph type="title"/>
          </p:nvPr>
        </p:nvSpPr>
        <p:spPr>
          <a:xfrm>
            <a:off x="838200" y="327418"/>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864D24A-93DA-9E90-112B-55D4315C2660}"/>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C70B05-BCE6-0B03-87BF-B04E2F4F4F2B}"/>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5" name="Footer Placeholder 4">
            <a:extLst>
              <a:ext uri="{FF2B5EF4-FFF2-40B4-BE49-F238E27FC236}">
                <a16:creationId xmlns:a16="http://schemas.microsoft.com/office/drawing/2014/main" id="{5CFA2106-5FAB-933B-B655-4AF07D61F0D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73DAFCF5-0373-D0CA-238A-8E2746C997A2}"/>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Tree>
    <p:extLst>
      <p:ext uri="{BB962C8B-B14F-4D97-AF65-F5344CB8AC3E}">
        <p14:creationId xmlns:p14="http://schemas.microsoft.com/office/powerpoint/2010/main" val="3771683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DC792-071B-B26A-CAAF-EEB5C22952E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A93939B-D3C3-589C-06DA-4A5EB933494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0A2FFE4-005E-41C4-4296-1D78A7C6C4D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16348F-9A4B-6291-8B26-15C4332ED263}"/>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6" name="Footer Placeholder 5">
            <a:extLst>
              <a:ext uri="{FF2B5EF4-FFF2-40B4-BE49-F238E27FC236}">
                <a16:creationId xmlns:a16="http://schemas.microsoft.com/office/drawing/2014/main" id="{043C0268-294B-62CC-1F7B-583EC6CAB60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26C5DE5C-A64B-688B-8A3B-9BFF81A78896}"/>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Tree>
    <p:extLst>
      <p:ext uri="{BB962C8B-B14F-4D97-AF65-F5344CB8AC3E}">
        <p14:creationId xmlns:p14="http://schemas.microsoft.com/office/powerpoint/2010/main" val="3392952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F60F4-7444-9E7D-B1BC-AAFAB929727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CA6DF97-0A5D-E8D1-1D6E-4DCB60406A0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9F1E57D-9097-E0D7-F193-B130A309CC2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36BD1-E579-CCC7-F134-45A7C6BE2EC7}"/>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6" name="Footer Placeholder 5">
            <a:extLst>
              <a:ext uri="{FF2B5EF4-FFF2-40B4-BE49-F238E27FC236}">
                <a16:creationId xmlns:a16="http://schemas.microsoft.com/office/drawing/2014/main" id="{23754769-6DCE-2F9D-EEF4-6EC750FAFA7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C3A8CB02-BE27-49CF-16E2-DA6C2567B6C5}"/>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Tree>
    <p:extLst>
      <p:ext uri="{BB962C8B-B14F-4D97-AF65-F5344CB8AC3E}">
        <p14:creationId xmlns:p14="http://schemas.microsoft.com/office/powerpoint/2010/main" val="41747183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143F7-9BA5-74D6-353A-8BD6A83F618A}"/>
              </a:ext>
            </a:extLst>
          </p:cNvPr>
          <p:cNvSpPr>
            <a:spLocks noGrp="1"/>
          </p:cNvSpPr>
          <p:nvPr>
            <p:ph type="title"/>
          </p:nvPr>
        </p:nvSpPr>
        <p:spPr>
          <a:xfrm>
            <a:off x="838200" y="327418"/>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99706C-E816-5B76-E3B5-25EB59E3A0A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B4777E-9EBC-4F78-AB9E-58691AD90350}"/>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5" name="Footer Placeholder 4">
            <a:extLst>
              <a:ext uri="{FF2B5EF4-FFF2-40B4-BE49-F238E27FC236}">
                <a16:creationId xmlns:a16="http://schemas.microsoft.com/office/drawing/2014/main" id="{017CA9A0-402C-CCD9-11B3-130B8E69798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3725102-4890-9A6C-A10B-50E638590393}"/>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Tree>
    <p:extLst>
      <p:ext uri="{BB962C8B-B14F-4D97-AF65-F5344CB8AC3E}">
        <p14:creationId xmlns:p14="http://schemas.microsoft.com/office/powerpoint/2010/main" val="28221421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0656F8-EC44-0557-1B53-9CF54CF43D6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6F172A6-8D0C-AE4F-312E-E2065F6E2BD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C4E8EE-AA65-E85F-9A24-8585394D3A38}"/>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5" name="Footer Placeholder 4">
            <a:extLst>
              <a:ext uri="{FF2B5EF4-FFF2-40B4-BE49-F238E27FC236}">
                <a16:creationId xmlns:a16="http://schemas.microsoft.com/office/drawing/2014/main" id="{B10632DD-09B5-2BA2-5FB0-0E9ED063147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9A5EC672-0E04-D562-5C2A-AC305B543803}"/>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Tree>
    <p:extLst>
      <p:ext uri="{BB962C8B-B14F-4D97-AF65-F5344CB8AC3E}">
        <p14:creationId xmlns:p14="http://schemas.microsoft.com/office/powerpoint/2010/main" val="1144040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CA53-CB61-4E34-3498-7E1B18C6062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99C35E0-007F-4B6C-8E11-AEC156E5B781}"/>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A7B30C-D8E7-2565-4876-A626F3CE719D}"/>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5" name="Footer Placeholder 4">
            <a:extLst>
              <a:ext uri="{FF2B5EF4-FFF2-40B4-BE49-F238E27FC236}">
                <a16:creationId xmlns:a16="http://schemas.microsoft.com/office/drawing/2014/main" id="{8BFBF802-2E9C-1F5F-F46B-4A0C8135A0E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D46B5D1B-1DBE-AFF0-F1BC-E2F1AD15CFC2}"/>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Tree>
    <p:extLst>
      <p:ext uri="{BB962C8B-B14F-4D97-AF65-F5344CB8AC3E}">
        <p14:creationId xmlns:p14="http://schemas.microsoft.com/office/powerpoint/2010/main" val="3034902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9DEE5-E37A-3CAF-ADC1-B221E1970075}"/>
              </a:ext>
            </a:extLst>
          </p:cNvPr>
          <p:cNvSpPr>
            <a:spLocks noGrp="1"/>
          </p:cNvSpPr>
          <p:nvPr>
            <p:ph type="title"/>
          </p:nvPr>
        </p:nvSpPr>
        <p:spPr>
          <a:xfrm>
            <a:off x="838200" y="327418"/>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74AC12C-BCC8-F688-AB87-1DBF30BC34C3}"/>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A7EF9B8-16C5-4A4C-3DBB-0069B514098B}"/>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48D9DF5-B104-1462-8CFB-3DAA2C70D871}"/>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6" name="Footer Placeholder 5">
            <a:extLst>
              <a:ext uri="{FF2B5EF4-FFF2-40B4-BE49-F238E27FC236}">
                <a16:creationId xmlns:a16="http://schemas.microsoft.com/office/drawing/2014/main" id="{B693B544-D132-B8FA-29DA-6DE4296A165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0E2490AA-47B0-2625-E5F8-B0F09D3AEC0F}"/>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Tree>
    <p:extLst>
      <p:ext uri="{BB962C8B-B14F-4D97-AF65-F5344CB8AC3E}">
        <p14:creationId xmlns:p14="http://schemas.microsoft.com/office/powerpoint/2010/main" val="1514898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F702-A33C-1153-607C-983037FA5501}"/>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8C9CF5-2E38-0A33-B370-C6538C3AC360}"/>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FE8A43-8EBF-0710-A950-2C8DB4C6A4B9}"/>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5BA01EE-8EF0-9529-BC80-B3CEA682B388}"/>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1F08E7-379E-0F8E-1AFC-02A6BFA0E41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743D718-E503-0705-FFC3-B3709EC7DA50}"/>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8" name="Footer Placeholder 7">
            <a:extLst>
              <a:ext uri="{FF2B5EF4-FFF2-40B4-BE49-F238E27FC236}">
                <a16:creationId xmlns:a16="http://schemas.microsoft.com/office/drawing/2014/main" id="{8B885FBF-B0A8-AE92-3A50-2F00644C8A10}"/>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878EBC56-0E34-DA78-7034-24F315FBF873}"/>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Tree>
    <p:extLst>
      <p:ext uri="{BB962C8B-B14F-4D97-AF65-F5344CB8AC3E}">
        <p14:creationId xmlns:p14="http://schemas.microsoft.com/office/powerpoint/2010/main" val="2551110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C1203-2E99-3E09-0BA4-D66605346A7C}"/>
              </a:ext>
            </a:extLst>
          </p:cNvPr>
          <p:cNvSpPr>
            <a:spLocks noGrp="1"/>
          </p:cNvSpPr>
          <p:nvPr>
            <p:ph type="title"/>
          </p:nvPr>
        </p:nvSpPr>
        <p:spPr>
          <a:xfrm>
            <a:off x="838200" y="327418"/>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823D2FA-FBBC-799E-DCDE-BC9D6E7209C2}"/>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4" name="Footer Placeholder 3">
            <a:extLst>
              <a:ext uri="{FF2B5EF4-FFF2-40B4-BE49-F238E27FC236}">
                <a16:creationId xmlns:a16="http://schemas.microsoft.com/office/drawing/2014/main" id="{BFBABEA7-A144-3ACD-8161-840B5D55A83F}"/>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17289FD9-3214-EE6B-0CDD-A65B01E91DC3}"/>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Tree>
    <p:extLst>
      <p:ext uri="{BB962C8B-B14F-4D97-AF65-F5344CB8AC3E}">
        <p14:creationId xmlns:p14="http://schemas.microsoft.com/office/powerpoint/2010/main" val="3603041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8AB55F-7E2B-7C4E-5F82-4C8CD42443C4}"/>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3" name="Footer Placeholder 2">
            <a:extLst>
              <a:ext uri="{FF2B5EF4-FFF2-40B4-BE49-F238E27FC236}">
                <a16:creationId xmlns:a16="http://schemas.microsoft.com/office/drawing/2014/main" id="{B4BD9502-336E-3154-7B15-0F0954186CBC}"/>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1D59CDB4-1231-36A2-2413-D866D762C942}"/>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Tree>
    <p:extLst>
      <p:ext uri="{BB962C8B-B14F-4D97-AF65-F5344CB8AC3E}">
        <p14:creationId xmlns:p14="http://schemas.microsoft.com/office/powerpoint/2010/main" val="2698918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DC792-071B-B26A-CAAF-EEB5C22952E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A93939B-D3C3-589C-06DA-4A5EB933494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0A2FFE4-005E-41C4-4296-1D78A7C6C4D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16348F-9A4B-6291-8B26-15C4332ED263}"/>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6" name="Footer Placeholder 5">
            <a:extLst>
              <a:ext uri="{FF2B5EF4-FFF2-40B4-BE49-F238E27FC236}">
                <a16:creationId xmlns:a16="http://schemas.microsoft.com/office/drawing/2014/main" id="{043C0268-294B-62CC-1F7B-583EC6CAB60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26C5DE5C-A64B-688B-8A3B-9BFF81A78896}"/>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Tree>
    <p:extLst>
      <p:ext uri="{BB962C8B-B14F-4D97-AF65-F5344CB8AC3E}">
        <p14:creationId xmlns:p14="http://schemas.microsoft.com/office/powerpoint/2010/main" val="1986626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F60F4-7444-9E7D-B1BC-AAFAB929727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CA6DF97-0A5D-E8D1-1D6E-4DCB60406A0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E9F1E57D-9097-E0D7-F193-B130A309CC2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36BD1-E579-CCC7-F134-45A7C6BE2EC7}"/>
              </a:ext>
            </a:extLst>
          </p:cNvPr>
          <p:cNvSpPr>
            <a:spLocks noGrp="1"/>
          </p:cNvSpPr>
          <p:nvPr>
            <p:ph type="dt" sz="half" idx="10"/>
          </p:nvPr>
        </p:nvSpPr>
        <p:spPr>
          <a:xfrm>
            <a:off x="838200" y="6356350"/>
            <a:ext cx="2743200" cy="365125"/>
          </a:xfrm>
          <a:prstGeom prst="rect">
            <a:avLst/>
          </a:prstGeom>
        </p:spPr>
        <p:txBody>
          <a:bodyPr/>
          <a:lstStyle/>
          <a:p>
            <a:fld id="{01FA485F-6DF0-4B94-BA0D-2D6423EC6B4F}" type="datetimeFigureOut">
              <a:rPr lang="en-IN" smtClean="0"/>
              <a:t>26-07-2024</a:t>
            </a:fld>
            <a:endParaRPr lang="en-IN"/>
          </a:p>
        </p:txBody>
      </p:sp>
      <p:sp>
        <p:nvSpPr>
          <p:cNvPr id="6" name="Footer Placeholder 5">
            <a:extLst>
              <a:ext uri="{FF2B5EF4-FFF2-40B4-BE49-F238E27FC236}">
                <a16:creationId xmlns:a16="http://schemas.microsoft.com/office/drawing/2014/main" id="{23754769-6DCE-2F9D-EEF4-6EC750FAFA7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C3A8CB02-BE27-49CF-16E2-DA6C2567B6C5}"/>
              </a:ext>
            </a:extLst>
          </p:cNvPr>
          <p:cNvSpPr>
            <a:spLocks noGrp="1"/>
          </p:cNvSpPr>
          <p:nvPr>
            <p:ph type="sldNum" sz="quarter" idx="12"/>
          </p:nvPr>
        </p:nvSpPr>
        <p:spPr>
          <a:xfrm>
            <a:off x="8610600" y="6356350"/>
            <a:ext cx="2743200" cy="365125"/>
          </a:xfrm>
          <a:prstGeom prst="rect">
            <a:avLst/>
          </a:prstGeom>
        </p:spPr>
        <p:txBody>
          <a:bodyPr/>
          <a:lstStyle/>
          <a:p>
            <a:fld id="{3B07798A-D9B6-47A8-996C-A402C0E0002F}" type="slidenum">
              <a:rPr lang="en-IN" smtClean="0"/>
              <a:t>‹#›</a:t>
            </a:fld>
            <a:endParaRPr lang="en-IN"/>
          </a:p>
        </p:txBody>
      </p:sp>
    </p:spTree>
    <p:extLst>
      <p:ext uri="{BB962C8B-B14F-4D97-AF65-F5344CB8AC3E}">
        <p14:creationId xmlns:p14="http://schemas.microsoft.com/office/powerpoint/2010/main" val="185176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gif"/><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C3E0BF-ACFD-A229-619A-24F0DBCCCCF7}"/>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083849" y="0"/>
            <a:ext cx="2108151" cy="685661"/>
          </a:xfrm>
          <a:prstGeom prst="rect">
            <a:avLst/>
          </a:prstGeom>
        </p:spPr>
      </p:pic>
      <p:pic>
        <p:nvPicPr>
          <p:cNvPr id="10" name="Picture 9">
            <a:extLst>
              <a:ext uri="{FF2B5EF4-FFF2-40B4-BE49-F238E27FC236}">
                <a16:creationId xmlns:a16="http://schemas.microsoft.com/office/drawing/2014/main" id="{103942CD-D9CB-240F-F807-7DBD595A5A0C}"/>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5574482" y="0"/>
            <a:ext cx="1043035" cy="996745"/>
          </a:xfrm>
          <a:prstGeom prst="rect">
            <a:avLst/>
          </a:prstGeom>
        </p:spPr>
      </p:pic>
      <p:pic>
        <p:nvPicPr>
          <p:cNvPr id="12" name="Picture 11">
            <a:extLst>
              <a:ext uri="{FF2B5EF4-FFF2-40B4-BE49-F238E27FC236}">
                <a16:creationId xmlns:a16="http://schemas.microsoft.com/office/drawing/2014/main" id="{87693745-A0F0-78BB-30BE-D876A79657B4}"/>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2062163" cy="952500"/>
          </a:xfrm>
          <a:prstGeom prst="rect">
            <a:avLst/>
          </a:prstGeom>
        </p:spPr>
      </p:pic>
      <p:sp>
        <p:nvSpPr>
          <p:cNvPr id="13" name="Rectangle 12">
            <a:extLst>
              <a:ext uri="{FF2B5EF4-FFF2-40B4-BE49-F238E27FC236}">
                <a16:creationId xmlns:a16="http://schemas.microsoft.com/office/drawing/2014/main" id="{0DF8711F-25D4-D4A3-19DE-1B9BC12066DD}"/>
              </a:ext>
            </a:extLst>
          </p:cNvPr>
          <p:cNvSpPr/>
          <p:nvPr userDrawn="1"/>
        </p:nvSpPr>
        <p:spPr>
          <a:xfrm>
            <a:off x="0" y="6617617"/>
            <a:ext cx="12192000" cy="24038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60883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C3E0BF-ACFD-A229-619A-24F0DBCCCCF7}"/>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083849" y="0"/>
            <a:ext cx="2108151" cy="685661"/>
          </a:xfrm>
          <a:prstGeom prst="rect">
            <a:avLst/>
          </a:prstGeom>
        </p:spPr>
      </p:pic>
      <p:pic>
        <p:nvPicPr>
          <p:cNvPr id="10" name="Picture 9">
            <a:extLst>
              <a:ext uri="{FF2B5EF4-FFF2-40B4-BE49-F238E27FC236}">
                <a16:creationId xmlns:a16="http://schemas.microsoft.com/office/drawing/2014/main" id="{103942CD-D9CB-240F-F807-7DBD595A5A0C}"/>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5574482" y="0"/>
            <a:ext cx="1043035" cy="996745"/>
          </a:xfrm>
          <a:prstGeom prst="rect">
            <a:avLst/>
          </a:prstGeom>
        </p:spPr>
      </p:pic>
      <p:pic>
        <p:nvPicPr>
          <p:cNvPr id="12" name="Picture 11">
            <a:extLst>
              <a:ext uri="{FF2B5EF4-FFF2-40B4-BE49-F238E27FC236}">
                <a16:creationId xmlns:a16="http://schemas.microsoft.com/office/drawing/2014/main" id="{87693745-A0F0-78BB-30BE-D876A79657B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0"/>
            <a:ext cx="2062163" cy="952500"/>
          </a:xfrm>
          <a:prstGeom prst="rect">
            <a:avLst/>
          </a:prstGeom>
        </p:spPr>
      </p:pic>
      <p:sp>
        <p:nvSpPr>
          <p:cNvPr id="13" name="Rectangle 12">
            <a:extLst>
              <a:ext uri="{FF2B5EF4-FFF2-40B4-BE49-F238E27FC236}">
                <a16:creationId xmlns:a16="http://schemas.microsoft.com/office/drawing/2014/main" id="{0DF8711F-25D4-D4A3-19DE-1B9BC12066DD}"/>
              </a:ext>
            </a:extLst>
          </p:cNvPr>
          <p:cNvSpPr/>
          <p:nvPr userDrawn="1"/>
        </p:nvSpPr>
        <p:spPr>
          <a:xfrm>
            <a:off x="0" y="6617617"/>
            <a:ext cx="12192000" cy="24038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294880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18" Type="http://schemas.openxmlformats.org/officeDocument/2006/relationships/image" Target="../media/image47.png"/><Relationship Id="rId3" Type="http://schemas.openxmlformats.org/officeDocument/2006/relationships/image" Target="../media/image32.svg"/><Relationship Id="rId21" Type="http://schemas.openxmlformats.org/officeDocument/2006/relationships/image" Target="../media/image50.svg"/><Relationship Id="rId7" Type="http://schemas.openxmlformats.org/officeDocument/2006/relationships/image" Target="../media/image36.svg"/><Relationship Id="rId12" Type="http://schemas.openxmlformats.org/officeDocument/2006/relationships/image" Target="../media/image41.png"/><Relationship Id="rId17" Type="http://schemas.openxmlformats.org/officeDocument/2006/relationships/image" Target="../media/image46.svg"/><Relationship Id="rId25" Type="http://schemas.openxmlformats.org/officeDocument/2006/relationships/image" Target="../media/image54.sv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svg"/><Relationship Id="rId24" Type="http://schemas.openxmlformats.org/officeDocument/2006/relationships/image" Target="../media/image53.png"/><Relationship Id="rId5" Type="http://schemas.openxmlformats.org/officeDocument/2006/relationships/image" Target="../media/image34.svg"/><Relationship Id="rId15" Type="http://schemas.openxmlformats.org/officeDocument/2006/relationships/image" Target="../media/image44.svg"/><Relationship Id="rId23" Type="http://schemas.openxmlformats.org/officeDocument/2006/relationships/image" Target="../media/image52.svg"/><Relationship Id="rId10" Type="http://schemas.openxmlformats.org/officeDocument/2006/relationships/image" Target="../media/image39.png"/><Relationship Id="rId19" Type="http://schemas.openxmlformats.org/officeDocument/2006/relationships/image" Target="../media/image48.sv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 Id="rId22" Type="http://schemas.openxmlformats.org/officeDocument/2006/relationships/image" Target="../media/image5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sv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png"/><Relationship Id="rId2" Type="http://schemas.openxmlformats.org/officeDocument/2006/relationships/image" Target="../media/image56.png"/><Relationship Id="rId16" Type="http://schemas.openxmlformats.org/officeDocument/2006/relationships/image" Target="../media/image70.svg"/><Relationship Id="rId20" Type="http://schemas.openxmlformats.org/officeDocument/2006/relationships/image" Target="../media/image74.svg"/><Relationship Id="rId1" Type="http://schemas.openxmlformats.org/officeDocument/2006/relationships/slideLayout" Target="../slideLayouts/slideLayout2.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svg"/><Relationship Id="rId19" Type="http://schemas.openxmlformats.org/officeDocument/2006/relationships/image" Target="../media/image73.pn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s>
</file>

<file path=ppt/slides/_rels/slide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76.png"/><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7.jpeg"/><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1.svg"/><Relationship Id="rId7" Type="http://schemas.openxmlformats.org/officeDocument/2006/relationships/image" Target="../media/image95.sv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12.xml"/><Relationship Id="rId4" Type="http://schemas.openxmlformats.org/officeDocument/2006/relationships/image" Target="../media/image98.jpg"/></Relationships>
</file>

<file path=ppt/slides/_rels/slide28.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22.svg"/><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63B0-E4F3-2442-5B73-4685C07E72E1}"/>
              </a:ext>
            </a:extLst>
          </p:cNvPr>
          <p:cNvSpPr>
            <a:spLocks noGrp="1"/>
          </p:cNvSpPr>
          <p:nvPr>
            <p:ph type="ctrTitle"/>
          </p:nvPr>
        </p:nvSpPr>
        <p:spPr>
          <a:xfrm>
            <a:off x="0" y="1122363"/>
            <a:ext cx="12192000" cy="2387600"/>
          </a:xfrm>
        </p:spPr>
        <p:txBody>
          <a:bodyPr lIns="91440" tIns="45720" rIns="91440" bIns="45720" anchor="b"/>
          <a:lstStyle/>
          <a:p>
            <a:r>
              <a:rPr lang="en-IN" b="1" dirty="0" err="1">
                <a:latin typeface="Times New Roman" panose="02020603050405020304" pitchFamily="18" charset="0"/>
                <a:ea typeface="+mj-lt"/>
                <a:cs typeface="Times New Roman" panose="02020603050405020304" pitchFamily="18" charset="0"/>
              </a:rPr>
              <a:t>DeepFake</a:t>
            </a:r>
            <a:r>
              <a:rPr lang="en-IN" b="1" dirty="0">
                <a:latin typeface="Times New Roman" panose="02020603050405020304" pitchFamily="18" charset="0"/>
                <a:ea typeface="+mj-lt"/>
                <a:cs typeface="Times New Roman" panose="02020603050405020304" pitchFamily="18" charset="0"/>
              </a:rPr>
              <a:t> Video Detection System</a:t>
            </a:r>
            <a:endParaRPr lang="en-US"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C9B6A81-31F4-63D6-2447-781726A4CA31}"/>
              </a:ext>
            </a:extLst>
          </p:cNvPr>
          <p:cNvSpPr>
            <a:spLocks noGrp="1"/>
          </p:cNvSpPr>
          <p:nvPr>
            <p:ph type="subTitle" idx="1"/>
          </p:nvPr>
        </p:nvSpPr>
        <p:spPr>
          <a:xfrm>
            <a:off x="1524000" y="3602038"/>
            <a:ext cx="9144000" cy="3024904"/>
          </a:xfrm>
        </p:spPr>
        <p:txBody>
          <a:bodyPr lIns="91440" tIns="45720" rIns="91440" bIns="45720" anchor="t"/>
          <a:lstStyle/>
          <a:p>
            <a:r>
              <a:rPr lang="en-IN" b="1" dirty="0">
                <a:latin typeface="Times New Roman" panose="02020603050405020304" pitchFamily="18" charset="0"/>
                <a:cs typeface="Times New Roman" panose="02020603050405020304" pitchFamily="18" charset="0"/>
              </a:rPr>
              <a:t>R.N.G. Patel Institute of Technology</a:t>
            </a:r>
          </a:p>
          <a:p>
            <a:r>
              <a:rPr lang="en-IN" b="1" dirty="0">
                <a:latin typeface="Times New Roman" panose="02020603050405020304" pitchFamily="18" charset="0"/>
                <a:cs typeface="Times New Roman" panose="02020603050405020304" pitchFamily="18" charset="0"/>
              </a:rPr>
              <a:t>Team ID </a:t>
            </a:r>
            <a:r>
              <a:rPr lang="en-IN" dirty="0">
                <a:latin typeface="Times New Roman" panose="02020603050405020304" pitchFamily="18" charset="0"/>
                <a:cs typeface="Times New Roman" panose="02020603050405020304" pitchFamily="18" charset="0"/>
              </a:rPr>
              <a:t>:- Team_3561</a:t>
            </a:r>
          </a:p>
          <a:p>
            <a:r>
              <a:rPr lang="en-IN" b="1" dirty="0">
                <a:latin typeface="Times New Roman" panose="02020603050405020304" pitchFamily="18" charset="0"/>
                <a:cs typeface="Times New Roman" panose="02020603050405020304" pitchFamily="18" charset="0"/>
              </a:rPr>
              <a:t>Team Leader </a:t>
            </a:r>
            <a:r>
              <a:rPr lang="en-IN" dirty="0">
                <a:latin typeface="Times New Roman" panose="02020603050405020304" pitchFamily="18" charset="0"/>
                <a:cs typeface="Times New Roman" panose="02020603050405020304" pitchFamily="18" charset="0"/>
              </a:rPr>
              <a:t>:-   Mr. Dhruv </a:t>
            </a:r>
            <a:r>
              <a:rPr lang="en-IN" dirty="0" err="1">
                <a:latin typeface="Times New Roman" panose="02020603050405020304" pitchFamily="18" charset="0"/>
                <a:cs typeface="Times New Roman" panose="02020603050405020304" pitchFamily="18" charset="0"/>
              </a:rPr>
              <a:t>Mojila</a:t>
            </a:r>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Team Members</a:t>
            </a:r>
            <a:r>
              <a:rPr lang="en-IN" dirty="0">
                <a:latin typeface="Times New Roman" panose="02020603050405020304" pitchFamily="18" charset="0"/>
                <a:cs typeface="Times New Roman" panose="02020603050405020304" pitchFamily="18" charset="0"/>
              </a:rPr>
              <a:t>:- Mr. Manish </a:t>
            </a:r>
            <a:r>
              <a:rPr lang="en-IN" dirty="0" err="1">
                <a:latin typeface="Times New Roman" panose="02020603050405020304" pitchFamily="18" charset="0"/>
                <a:cs typeface="Times New Roman" panose="02020603050405020304" pitchFamily="18" charset="0"/>
              </a:rPr>
              <a:t>Awtani</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Miss. Vidhi Patel</a:t>
            </a:r>
          </a:p>
          <a:p>
            <a:r>
              <a:rPr lang="en-IN" b="1" dirty="0">
                <a:latin typeface="Times New Roman" panose="02020603050405020304" pitchFamily="18" charset="0"/>
                <a:cs typeface="Times New Roman" panose="02020603050405020304" pitchFamily="18" charset="0"/>
              </a:rPr>
              <a:t>Mentor Name</a:t>
            </a:r>
            <a:r>
              <a:rPr lang="en-IN" dirty="0">
                <a:latin typeface="Times New Roman" panose="02020603050405020304" pitchFamily="18" charset="0"/>
                <a:cs typeface="Times New Roman" panose="02020603050405020304" pitchFamily="18" charset="0"/>
              </a:rPr>
              <a:t>:- Mr. Amol Patil</a:t>
            </a:r>
          </a:p>
        </p:txBody>
      </p:sp>
    </p:spTree>
    <p:extLst>
      <p:ext uri="{BB962C8B-B14F-4D97-AF65-F5344CB8AC3E}">
        <p14:creationId xmlns:p14="http://schemas.microsoft.com/office/powerpoint/2010/main" val="363288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randombar(horizontal)">
                                      <p:cBhvr>
                                        <p:cTn id="4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7EA8A-2C36-4AB0-86B5-D4AF8CF00EF5}"/>
              </a:ext>
            </a:extLst>
          </p:cNvPr>
          <p:cNvSpPr>
            <a:spLocks noGrp="1"/>
          </p:cNvSpPr>
          <p:nvPr>
            <p:ph type="title"/>
          </p:nvPr>
        </p:nvSpPr>
        <p:spPr>
          <a:xfrm>
            <a:off x="838200" y="1124509"/>
            <a:ext cx="10515600" cy="705924"/>
          </a:xfrm>
        </p:spPr>
        <p:txBody>
          <a:bodyPr/>
          <a:lstStyle/>
          <a:p>
            <a:r>
              <a:rPr lang="en-US"/>
              <a:t>PROJECT  OVERVIEW</a:t>
            </a:r>
            <a:endParaRPr lang="en-IN"/>
          </a:p>
        </p:txBody>
      </p:sp>
      <p:sp>
        <p:nvSpPr>
          <p:cNvPr id="3" name="Content Placeholder 2">
            <a:extLst>
              <a:ext uri="{FF2B5EF4-FFF2-40B4-BE49-F238E27FC236}">
                <a16:creationId xmlns:a16="http://schemas.microsoft.com/office/drawing/2014/main" id="{5E398C37-01A5-4A1D-9C3D-74CECE104221}"/>
              </a:ext>
            </a:extLst>
          </p:cNvPr>
          <p:cNvSpPr>
            <a:spLocks noGrp="1"/>
          </p:cNvSpPr>
          <p:nvPr>
            <p:ph idx="1"/>
          </p:nvPr>
        </p:nvSpPr>
        <p:spPr/>
        <p:txBody>
          <a:bodyPr lIns="91440" tIns="45720" rIns="91440" bIns="45720" anchor="t"/>
          <a:lstStyle/>
          <a:p>
            <a:r>
              <a:rPr lang="en-IN" sz="2000">
                <a:ea typeface="+mn-lt"/>
                <a:cs typeface="+mn-lt"/>
              </a:rPr>
              <a:t>Free deep learning-based software tools have made it easier to create believable face swaps in films that leave minimal evidence of manipulation, known as "</a:t>
            </a:r>
            <a:r>
              <a:rPr lang="en-IN" sz="2000" err="1">
                <a:ea typeface="+mn-lt"/>
                <a:cs typeface="+mn-lt"/>
              </a:rPr>
              <a:t>DeepFake</a:t>
            </a:r>
            <a:r>
              <a:rPr lang="en-IN" sz="2000">
                <a:ea typeface="+mn-lt"/>
                <a:cs typeface="+mn-lt"/>
              </a:rPr>
              <a:t>" (DF). Manipulations of digital videos have been demonstrated for several decades through the good use of visual effects, current developments in deep learning have resulted in a significant improvement in the realism of fake content as well as the simplicity of its creation. These so-called AI-synthesized media (popularly referred to as DF). Using artificially intelligent technologies to create the DF is a straightforward process. However, detecting these DF is a significant problem because it is difficult to teach the algorithm to detect the DF. Using Convolutional Neural Networks and Recurrent Neural Networks, we have made progress in identifying the DF. At the frame level, the system apply a convolutional Neural network (CNN) to extract features. These characteristics are used to train a recurrent neural network (RNN), which learns to classify whether or not a video has been manipulated and can detect the temporal irregularities between frames generated by DF generation tools. Expected result against a large set of fake videos collected from standard data set.</a:t>
            </a:r>
            <a:endParaRPr lang="en-IN" sz="2000">
              <a:cs typeface="Calibri"/>
            </a:endParaRPr>
          </a:p>
        </p:txBody>
      </p:sp>
    </p:spTree>
    <p:extLst>
      <p:ext uri="{BB962C8B-B14F-4D97-AF65-F5344CB8AC3E}">
        <p14:creationId xmlns:p14="http://schemas.microsoft.com/office/powerpoint/2010/main" val="1029099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Graphic 41">
            <a:extLst>
              <a:ext uri="{FF2B5EF4-FFF2-40B4-BE49-F238E27FC236}">
                <a16:creationId xmlns:a16="http://schemas.microsoft.com/office/drawing/2014/main" id="{978AC2E1-4D41-FABB-0F1A-8B96E212B6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5006872"/>
            <a:ext cx="12192000" cy="1590675"/>
          </a:xfrm>
          <a:prstGeom prst="rect">
            <a:avLst/>
          </a:prstGeom>
        </p:spPr>
      </p:pic>
      <p:pic>
        <p:nvPicPr>
          <p:cNvPr id="7" name="Graphic 6">
            <a:extLst>
              <a:ext uri="{FF2B5EF4-FFF2-40B4-BE49-F238E27FC236}">
                <a16:creationId xmlns:a16="http://schemas.microsoft.com/office/drawing/2014/main" id="{52F928E1-4B1C-D867-D1FB-60F8173AF8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28146" y="785813"/>
            <a:ext cx="5419725" cy="5391150"/>
          </a:xfrm>
          <a:prstGeom prst="rect">
            <a:avLst/>
          </a:prstGeom>
        </p:spPr>
      </p:pic>
      <p:sp>
        <p:nvSpPr>
          <p:cNvPr id="2" name="Title 1">
            <a:extLst>
              <a:ext uri="{FF2B5EF4-FFF2-40B4-BE49-F238E27FC236}">
                <a16:creationId xmlns:a16="http://schemas.microsoft.com/office/drawing/2014/main" id="{A9E7EA8A-2C36-4AB0-86B5-D4AF8CF00EF5}"/>
              </a:ext>
            </a:extLst>
          </p:cNvPr>
          <p:cNvSpPr>
            <a:spLocks noGrp="1"/>
          </p:cNvSpPr>
          <p:nvPr>
            <p:ph type="title"/>
          </p:nvPr>
        </p:nvSpPr>
        <p:spPr>
          <a:xfrm>
            <a:off x="838200" y="947057"/>
            <a:ext cx="10515600" cy="705924"/>
          </a:xfrm>
        </p:spPr>
        <p:txBody>
          <a:bodyPr/>
          <a:lstStyle/>
          <a:p>
            <a:r>
              <a:rPr lang="en-US" dirty="0"/>
              <a:t>WHO ARE THE END USERS?</a:t>
            </a:r>
            <a:endParaRPr lang="en-IN" dirty="0"/>
          </a:p>
        </p:txBody>
      </p:sp>
      <p:sp>
        <p:nvSpPr>
          <p:cNvPr id="3" name="Content Placeholder 2">
            <a:extLst>
              <a:ext uri="{FF2B5EF4-FFF2-40B4-BE49-F238E27FC236}">
                <a16:creationId xmlns:a16="http://schemas.microsoft.com/office/drawing/2014/main" id="{5E398C37-01A5-4A1D-9C3D-74CECE104221}"/>
              </a:ext>
            </a:extLst>
          </p:cNvPr>
          <p:cNvSpPr>
            <a:spLocks noGrp="1"/>
          </p:cNvSpPr>
          <p:nvPr>
            <p:ph idx="1"/>
          </p:nvPr>
        </p:nvSpPr>
        <p:spPr/>
        <p:txBody>
          <a:bodyPr lIns="91440" tIns="45720" rIns="91440" bIns="45720" anchor="t"/>
          <a:lstStyle/>
          <a:p>
            <a:r>
              <a:rPr lang="en-IN" dirty="0">
                <a:cs typeface="Calibri"/>
              </a:rPr>
              <a:t>Real world people</a:t>
            </a:r>
            <a:endParaRPr lang="en-US" dirty="0"/>
          </a:p>
          <a:p>
            <a:r>
              <a:rPr lang="en-IN" dirty="0">
                <a:cs typeface="Calibri"/>
              </a:rPr>
              <a:t>Government</a:t>
            </a:r>
          </a:p>
          <a:p>
            <a:r>
              <a:rPr lang="en-IN" dirty="0">
                <a:cs typeface="Calibri"/>
              </a:rPr>
              <a:t>Agencies</a:t>
            </a:r>
          </a:p>
          <a:p>
            <a:r>
              <a:rPr lang="en-IN" dirty="0">
                <a:cs typeface="Calibri"/>
              </a:rPr>
              <a:t>Police Force</a:t>
            </a:r>
          </a:p>
        </p:txBody>
      </p:sp>
      <p:pic>
        <p:nvPicPr>
          <p:cNvPr id="5" name="Graphic 4">
            <a:extLst>
              <a:ext uri="{FF2B5EF4-FFF2-40B4-BE49-F238E27FC236}">
                <a16:creationId xmlns:a16="http://schemas.microsoft.com/office/drawing/2014/main" id="{96ABDF50-52CF-8FBD-BBC0-98B15216DD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70963" y="3301182"/>
            <a:ext cx="3486150" cy="3086100"/>
          </a:xfrm>
          <a:prstGeom prst="rect">
            <a:avLst/>
          </a:prstGeom>
        </p:spPr>
      </p:pic>
      <p:pic>
        <p:nvPicPr>
          <p:cNvPr id="14" name="Graphic 13">
            <a:extLst>
              <a:ext uri="{FF2B5EF4-FFF2-40B4-BE49-F238E27FC236}">
                <a16:creationId xmlns:a16="http://schemas.microsoft.com/office/drawing/2014/main" id="{71E8669A-397B-D986-834F-B037F56D7F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6000" y="1464302"/>
            <a:ext cx="5961113" cy="5073983"/>
          </a:xfrm>
          <a:prstGeom prst="rect">
            <a:avLst/>
          </a:prstGeom>
        </p:spPr>
      </p:pic>
      <p:pic>
        <p:nvPicPr>
          <p:cNvPr id="16" name="Graphic 15">
            <a:extLst>
              <a:ext uri="{FF2B5EF4-FFF2-40B4-BE49-F238E27FC236}">
                <a16:creationId xmlns:a16="http://schemas.microsoft.com/office/drawing/2014/main" id="{3629F4B7-8AF6-7AB0-8D23-B1BE1E0379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99953" y="1949141"/>
            <a:ext cx="3943350" cy="4104303"/>
          </a:xfrm>
          <a:prstGeom prst="rect">
            <a:avLst/>
          </a:prstGeom>
        </p:spPr>
      </p:pic>
      <p:grpSp>
        <p:nvGrpSpPr>
          <p:cNvPr id="40" name="Group 39">
            <a:extLst>
              <a:ext uri="{FF2B5EF4-FFF2-40B4-BE49-F238E27FC236}">
                <a16:creationId xmlns:a16="http://schemas.microsoft.com/office/drawing/2014/main" id="{E01B9413-5552-ADA9-2B5A-DBEC3C992369}"/>
              </a:ext>
            </a:extLst>
          </p:cNvPr>
          <p:cNvGrpSpPr/>
          <p:nvPr/>
        </p:nvGrpSpPr>
        <p:grpSpPr>
          <a:xfrm>
            <a:off x="-3619500" y="3754820"/>
            <a:ext cx="3619500" cy="2781457"/>
            <a:chOff x="647495" y="3710757"/>
            <a:chExt cx="3619500" cy="2781457"/>
          </a:xfrm>
        </p:grpSpPr>
        <p:pic>
          <p:nvPicPr>
            <p:cNvPr id="39" name="Graphic 38">
              <a:extLst>
                <a:ext uri="{FF2B5EF4-FFF2-40B4-BE49-F238E27FC236}">
                  <a16:creationId xmlns:a16="http://schemas.microsoft.com/office/drawing/2014/main" id="{38657A1A-A72D-519B-123B-1198D9048B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3632" y="5549239"/>
              <a:ext cx="3343275" cy="942975"/>
            </a:xfrm>
            <a:prstGeom prst="rect">
              <a:avLst/>
            </a:prstGeom>
          </p:spPr>
        </p:pic>
        <p:grpSp>
          <p:nvGrpSpPr>
            <p:cNvPr id="33" name="Group 32">
              <a:extLst>
                <a:ext uri="{FF2B5EF4-FFF2-40B4-BE49-F238E27FC236}">
                  <a16:creationId xmlns:a16="http://schemas.microsoft.com/office/drawing/2014/main" id="{91F34030-065F-1AFD-0CD8-4A71207CFAFE}"/>
                </a:ext>
              </a:extLst>
            </p:cNvPr>
            <p:cNvGrpSpPr/>
            <p:nvPr/>
          </p:nvGrpSpPr>
          <p:grpSpPr>
            <a:xfrm>
              <a:off x="647495" y="4030540"/>
              <a:ext cx="3619500" cy="2343150"/>
              <a:chOff x="691289" y="3345681"/>
              <a:chExt cx="3619500" cy="2343150"/>
            </a:xfrm>
          </p:grpSpPr>
          <p:pic>
            <p:nvPicPr>
              <p:cNvPr id="27" name="Graphic 26">
                <a:extLst>
                  <a:ext uri="{FF2B5EF4-FFF2-40B4-BE49-F238E27FC236}">
                    <a16:creationId xmlns:a16="http://schemas.microsoft.com/office/drawing/2014/main" id="{78289BB3-B668-163A-88D9-77D7A74FC37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78502" y="3703440"/>
                <a:ext cx="704850" cy="838200"/>
              </a:xfrm>
              <a:prstGeom prst="rect">
                <a:avLst/>
              </a:prstGeom>
            </p:spPr>
          </p:pic>
          <p:pic>
            <p:nvPicPr>
              <p:cNvPr id="25" name="Graphic 24">
                <a:extLst>
                  <a:ext uri="{FF2B5EF4-FFF2-40B4-BE49-F238E27FC236}">
                    <a16:creationId xmlns:a16="http://schemas.microsoft.com/office/drawing/2014/main" id="{F8CD417D-DD5F-A49F-B014-3D80C27D5B4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1289" y="3345681"/>
                <a:ext cx="3619500" cy="2343150"/>
              </a:xfrm>
              <a:prstGeom prst="rect">
                <a:avLst/>
              </a:prstGeom>
            </p:spPr>
          </p:pic>
        </p:grpSp>
        <p:grpSp>
          <p:nvGrpSpPr>
            <p:cNvPr id="32" name="Group 31">
              <a:extLst>
                <a:ext uri="{FF2B5EF4-FFF2-40B4-BE49-F238E27FC236}">
                  <a16:creationId xmlns:a16="http://schemas.microsoft.com/office/drawing/2014/main" id="{D46F75A1-1FF9-5F4E-3F15-31E4F00F39F3}"/>
                </a:ext>
              </a:extLst>
            </p:cNvPr>
            <p:cNvGrpSpPr/>
            <p:nvPr/>
          </p:nvGrpSpPr>
          <p:grpSpPr>
            <a:xfrm>
              <a:off x="1771880" y="3710757"/>
              <a:ext cx="1240862" cy="2266950"/>
              <a:chOff x="2977195" y="3345158"/>
              <a:chExt cx="1240862" cy="2266950"/>
            </a:xfrm>
          </p:grpSpPr>
          <p:pic>
            <p:nvPicPr>
              <p:cNvPr id="29" name="Graphic 28">
                <a:extLst>
                  <a:ext uri="{FF2B5EF4-FFF2-40B4-BE49-F238E27FC236}">
                    <a16:creationId xmlns:a16="http://schemas.microsoft.com/office/drawing/2014/main" id="{39990EE6-91F5-FE9E-B7C6-D3A4A55A894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927084" y="4311087"/>
                <a:ext cx="290973" cy="187054"/>
              </a:xfrm>
              <a:prstGeom prst="rect">
                <a:avLst/>
              </a:prstGeom>
            </p:spPr>
          </p:pic>
          <p:grpSp>
            <p:nvGrpSpPr>
              <p:cNvPr id="23" name="Group 22">
                <a:extLst>
                  <a:ext uri="{FF2B5EF4-FFF2-40B4-BE49-F238E27FC236}">
                    <a16:creationId xmlns:a16="http://schemas.microsoft.com/office/drawing/2014/main" id="{A93152B8-BA98-1CEB-5D9B-D53634A3D54A}"/>
                  </a:ext>
                </a:extLst>
              </p:cNvPr>
              <p:cNvGrpSpPr/>
              <p:nvPr/>
            </p:nvGrpSpPr>
            <p:grpSpPr>
              <a:xfrm>
                <a:off x="2977195" y="3345158"/>
                <a:ext cx="1181100" cy="2266950"/>
                <a:chOff x="2653635" y="3910013"/>
                <a:chExt cx="1181100" cy="2266950"/>
              </a:xfrm>
            </p:grpSpPr>
            <p:pic>
              <p:nvPicPr>
                <p:cNvPr id="18" name="Graphic 17">
                  <a:extLst>
                    <a:ext uri="{FF2B5EF4-FFF2-40B4-BE49-F238E27FC236}">
                      <a16:creationId xmlns:a16="http://schemas.microsoft.com/office/drawing/2014/main" id="{A8B6C20C-90A9-A77E-8B11-AA897C4B4A7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53635" y="3910013"/>
                  <a:ext cx="1181100" cy="2266950"/>
                </a:xfrm>
                <a:prstGeom prst="rect">
                  <a:avLst/>
                </a:prstGeom>
              </p:spPr>
            </p:pic>
            <p:pic>
              <p:nvPicPr>
                <p:cNvPr id="20" name="Graphic 19">
                  <a:extLst>
                    <a:ext uri="{FF2B5EF4-FFF2-40B4-BE49-F238E27FC236}">
                      <a16:creationId xmlns:a16="http://schemas.microsoft.com/office/drawing/2014/main" id="{1ED2142C-73CD-FC57-3BF7-AF05AADFA3B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53635" y="5103960"/>
                  <a:ext cx="962025" cy="628650"/>
                </a:xfrm>
                <a:prstGeom prst="rect">
                  <a:avLst/>
                </a:prstGeom>
              </p:spPr>
            </p:pic>
            <p:pic>
              <p:nvPicPr>
                <p:cNvPr id="22" name="Graphic 21">
                  <a:extLst>
                    <a:ext uri="{FF2B5EF4-FFF2-40B4-BE49-F238E27FC236}">
                      <a16:creationId xmlns:a16="http://schemas.microsoft.com/office/drawing/2014/main" id="{12B15880-9160-CC1E-97BC-6A171494EFD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937839" y="5113171"/>
                  <a:ext cx="619125" cy="533400"/>
                </a:xfrm>
                <a:prstGeom prst="rect">
                  <a:avLst/>
                </a:prstGeom>
              </p:spPr>
            </p:pic>
          </p:grpSp>
        </p:grpSp>
      </p:grpSp>
    </p:spTree>
    <p:extLst>
      <p:ext uri="{BB962C8B-B14F-4D97-AF65-F5344CB8AC3E}">
        <p14:creationId xmlns:p14="http://schemas.microsoft.com/office/powerpoint/2010/main" val="86745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31" dur="500"/>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xit" presetSubtype="10" fill="hold" nodeType="clickEffect">
                                  <p:stCondLst>
                                    <p:cond delay="0"/>
                                  </p:stCondLst>
                                  <p:childTnLst>
                                    <p:animEffect transition="out" filter="randombar(horizontal)">
                                      <p:cBhvr>
                                        <p:cTn id="40" dur="500"/>
                                        <p:tgtEl>
                                          <p:spTgt spid="14"/>
                                        </p:tgtEl>
                                      </p:cBhvr>
                                    </p:animEffect>
                                    <p:set>
                                      <p:cBhvr>
                                        <p:cTn id="41" dur="1" fill="hold">
                                          <p:stCondLst>
                                            <p:cond delay="499"/>
                                          </p:stCondLst>
                                        </p:cTn>
                                        <p:tgtEl>
                                          <p:spTgt spid="1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Effect transition="in" filter="randombar(horizontal)">
                                      <p:cBhvr>
                                        <p:cTn id="46" dur="500"/>
                                        <p:tgtEl>
                                          <p:spTgt spid="3">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xit" presetSubtype="10" fill="hold" nodeType="clickEffect">
                                  <p:stCondLst>
                                    <p:cond delay="0"/>
                                  </p:stCondLst>
                                  <p:childTnLst>
                                    <p:animEffect transition="out" filter="randombar(horizontal)">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randombar(horizontal)">
                                      <p:cBhvr>
                                        <p:cTn id="61" dur="500"/>
                                        <p:tgtEl>
                                          <p:spTgt spid="3">
                                            <p:txEl>
                                              <p:pRg st="3" end="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wipe(down)">
                                      <p:cBhvr>
                                        <p:cTn id="66" dur="500"/>
                                        <p:tgtEl>
                                          <p:spTgt spid="42"/>
                                        </p:tgtEl>
                                      </p:cBhvr>
                                    </p:animEffect>
                                  </p:childTnLst>
                                </p:cTn>
                              </p:par>
                            </p:childTnLst>
                          </p:cTn>
                        </p:par>
                      </p:childTnLst>
                    </p:cTn>
                  </p:par>
                  <p:par>
                    <p:cTn id="67" fill="hold">
                      <p:stCondLst>
                        <p:cond delay="indefinite"/>
                      </p:stCondLst>
                      <p:childTnLst>
                        <p:par>
                          <p:cTn id="68" fill="hold">
                            <p:stCondLst>
                              <p:cond delay="0"/>
                            </p:stCondLst>
                            <p:childTnLst>
                              <p:par>
                                <p:cTn id="69" presetID="63" presetClass="path" presetSubtype="0" accel="50000" decel="50000" fill="hold" nodeType="clickEffect">
                                  <p:stCondLst>
                                    <p:cond delay="0"/>
                                  </p:stCondLst>
                                  <p:childTnLst>
                                    <p:animMotion origin="layout" path="M -2.5E-6 -1.48148E-6 L 1.32722 0.02431 " pathEditMode="relative" rAng="0" ptsTypes="AA">
                                      <p:cBhvr>
                                        <p:cTn id="70" dur="3000" fill="hold"/>
                                        <p:tgtEl>
                                          <p:spTgt spid="40"/>
                                        </p:tgtEl>
                                        <p:attrNameLst>
                                          <p:attrName>ppt_x</p:attrName>
                                          <p:attrName>ppt_y</p:attrName>
                                        </p:attrNameLst>
                                      </p:cBhvr>
                                      <p:rCtr x="66354" y="12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7EA8A-2C36-4AB0-86B5-D4AF8CF00EF5}"/>
              </a:ext>
            </a:extLst>
          </p:cNvPr>
          <p:cNvSpPr>
            <a:spLocks noGrp="1"/>
          </p:cNvSpPr>
          <p:nvPr>
            <p:ph type="title"/>
          </p:nvPr>
        </p:nvSpPr>
        <p:spPr>
          <a:xfrm>
            <a:off x="838200" y="947057"/>
            <a:ext cx="10515600" cy="705924"/>
          </a:xfrm>
        </p:spPr>
        <p:txBody>
          <a:bodyPr lIns="91440" tIns="45720" rIns="91440" bIns="45720" anchor="t"/>
          <a:lstStyle/>
          <a:p>
            <a:r>
              <a:rPr lang="en-US"/>
              <a:t>THE WOW FACTOR IN OUR SOLUTION</a:t>
            </a:r>
            <a:endParaRPr lang="en-IN"/>
          </a:p>
        </p:txBody>
      </p:sp>
      <p:sp>
        <p:nvSpPr>
          <p:cNvPr id="3" name="Content Placeholder 2">
            <a:extLst>
              <a:ext uri="{FF2B5EF4-FFF2-40B4-BE49-F238E27FC236}">
                <a16:creationId xmlns:a16="http://schemas.microsoft.com/office/drawing/2014/main" id="{5E398C37-01A5-4A1D-9C3D-74CECE104221}"/>
              </a:ext>
            </a:extLst>
          </p:cNvPr>
          <p:cNvSpPr>
            <a:spLocks noGrp="1"/>
          </p:cNvSpPr>
          <p:nvPr>
            <p:ph idx="1"/>
          </p:nvPr>
        </p:nvSpPr>
        <p:spPr/>
        <p:txBody>
          <a:bodyPr lIns="91440" tIns="45720" rIns="91440" bIns="45720" anchor="t"/>
          <a:lstStyle/>
          <a:p>
            <a:r>
              <a:rPr lang="en-IN" sz="2700">
                <a:ea typeface="+mn-lt"/>
                <a:cs typeface="+mn-lt"/>
              </a:rPr>
              <a:t>Spreading of false information and reputational harm have risen alongside with the global rise of deep fakes.</a:t>
            </a:r>
            <a:endParaRPr lang="en-US"/>
          </a:p>
          <a:p>
            <a:r>
              <a:rPr lang="en-IN" sz="2700">
                <a:ea typeface="+mn-lt"/>
                <a:cs typeface="+mn-lt"/>
              </a:rPr>
              <a:t>Our model's impressive feature is that it not only recognises deep fakes but also takes n frames, compares their statistical values to one another, and conducts a qualitative analysis of each frame's facial pattern to detect deep fakes.</a:t>
            </a:r>
            <a:endParaRPr lang="en-IN">
              <a:ea typeface="+mn-lt"/>
              <a:cs typeface="+mn-lt"/>
            </a:endParaRPr>
          </a:p>
        </p:txBody>
      </p:sp>
    </p:spTree>
    <p:extLst>
      <p:ext uri="{BB962C8B-B14F-4D97-AF65-F5344CB8AC3E}">
        <p14:creationId xmlns:p14="http://schemas.microsoft.com/office/powerpoint/2010/main" val="3365938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7EA8A-2C36-4AB0-86B5-D4AF8CF00EF5}"/>
              </a:ext>
            </a:extLst>
          </p:cNvPr>
          <p:cNvSpPr>
            <a:spLocks noGrp="1"/>
          </p:cNvSpPr>
          <p:nvPr>
            <p:ph type="title"/>
          </p:nvPr>
        </p:nvSpPr>
        <p:spPr>
          <a:xfrm>
            <a:off x="838200" y="947057"/>
            <a:ext cx="10515600" cy="705924"/>
          </a:xfrm>
        </p:spPr>
        <p:txBody>
          <a:bodyPr lIns="91440" tIns="45720" rIns="91440" bIns="45720" anchor="t"/>
          <a:lstStyle/>
          <a:p>
            <a:r>
              <a:rPr lang="en-US" dirty="0"/>
              <a:t>Dataset used:</a:t>
            </a:r>
            <a:endParaRPr lang="en-IN" dirty="0"/>
          </a:p>
        </p:txBody>
      </p:sp>
      <p:sp>
        <p:nvSpPr>
          <p:cNvPr id="3" name="Content Placeholder 2">
            <a:extLst>
              <a:ext uri="{FF2B5EF4-FFF2-40B4-BE49-F238E27FC236}">
                <a16:creationId xmlns:a16="http://schemas.microsoft.com/office/drawing/2014/main" id="{5E398C37-01A5-4A1D-9C3D-74CECE104221}"/>
              </a:ext>
            </a:extLst>
          </p:cNvPr>
          <p:cNvSpPr>
            <a:spLocks noGrp="1"/>
          </p:cNvSpPr>
          <p:nvPr>
            <p:ph idx="1"/>
          </p:nvPr>
        </p:nvSpPr>
        <p:spPr/>
        <p:txBody>
          <a:bodyPr lIns="91440" tIns="45720" rIns="91440" bIns="45720" anchor="t"/>
          <a:lstStyle/>
          <a:p>
            <a:r>
              <a:rPr lang="en-US" dirty="0" err="1">
                <a:ea typeface="+mn-lt"/>
                <a:cs typeface="+mn-lt"/>
              </a:rPr>
              <a:t>FaceForensic</a:t>
            </a:r>
            <a:r>
              <a:rPr lang="en-US" dirty="0">
                <a:ea typeface="+mn-lt"/>
                <a:cs typeface="+mn-lt"/>
              </a:rPr>
              <a:t>++</a:t>
            </a:r>
          </a:p>
          <a:p>
            <a:r>
              <a:rPr lang="en-US" dirty="0" err="1">
                <a:ea typeface="+mn-lt"/>
                <a:cs typeface="+mn-lt"/>
              </a:rPr>
              <a:t>DeepFake</a:t>
            </a:r>
            <a:r>
              <a:rPr lang="en-US" dirty="0">
                <a:ea typeface="+mn-lt"/>
                <a:cs typeface="+mn-lt"/>
              </a:rPr>
              <a:t> Detection Challenge Dataset</a:t>
            </a:r>
          </a:p>
          <a:p>
            <a:r>
              <a:rPr lang="en-US" dirty="0">
                <a:ea typeface="+mn-lt"/>
                <a:cs typeface="+mn-lt"/>
              </a:rPr>
              <a:t>Celeb-</a:t>
            </a:r>
            <a:r>
              <a:rPr lang="en-US" dirty="0" err="1">
                <a:ea typeface="+mn-lt"/>
                <a:cs typeface="+mn-lt"/>
              </a:rPr>
              <a:t>Df</a:t>
            </a:r>
            <a:r>
              <a:rPr lang="en-US" dirty="0">
                <a:ea typeface="+mn-lt"/>
                <a:cs typeface="+mn-lt"/>
              </a:rPr>
              <a:t> Dataset</a:t>
            </a:r>
            <a:endParaRPr lang="en-IN" dirty="0">
              <a:ea typeface="+mn-lt"/>
              <a:cs typeface="+mn-lt"/>
            </a:endParaRPr>
          </a:p>
        </p:txBody>
      </p:sp>
    </p:spTree>
    <p:extLst>
      <p:ext uri="{BB962C8B-B14F-4D97-AF65-F5344CB8AC3E}">
        <p14:creationId xmlns:p14="http://schemas.microsoft.com/office/powerpoint/2010/main" val="1265905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7245D4-A202-6EB7-28EF-1B3CA575CFB4}"/>
              </a:ext>
            </a:extLst>
          </p:cNvPr>
          <p:cNvPicPr>
            <a:picLocks noChangeAspect="1"/>
          </p:cNvPicPr>
          <p:nvPr/>
        </p:nvPicPr>
        <p:blipFill>
          <a:blip r:embed="rId2"/>
          <a:stretch>
            <a:fillRect/>
          </a:stretch>
        </p:blipFill>
        <p:spPr>
          <a:xfrm>
            <a:off x="2241909" y="947058"/>
            <a:ext cx="7216724" cy="5660219"/>
          </a:xfrm>
          <a:prstGeom prst="rect">
            <a:avLst/>
          </a:prstGeom>
        </p:spPr>
      </p:pic>
      <p:sp>
        <p:nvSpPr>
          <p:cNvPr id="2" name="Title 1">
            <a:extLst>
              <a:ext uri="{FF2B5EF4-FFF2-40B4-BE49-F238E27FC236}">
                <a16:creationId xmlns:a16="http://schemas.microsoft.com/office/drawing/2014/main" id="{A9E7EA8A-2C36-4AB0-86B5-D4AF8CF00EF5}"/>
              </a:ext>
            </a:extLst>
          </p:cNvPr>
          <p:cNvSpPr>
            <a:spLocks noGrp="1"/>
          </p:cNvSpPr>
          <p:nvPr>
            <p:ph type="title"/>
          </p:nvPr>
        </p:nvSpPr>
        <p:spPr>
          <a:xfrm>
            <a:off x="838200" y="947057"/>
            <a:ext cx="10515600" cy="705924"/>
          </a:xfrm>
        </p:spPr>
        <p:txBody>
          <a:bodyPr/>
          <a:lstStyle/>
          <a:p>
            <a:r>
              <a:rPr lang="en-GB"/>
              <a:t>MODELLING</a:t>
            </a:r>
            <a:endParaRPr lang="en-IN"/>
          </a:p>
        </p:txBody>
      </p:sp>
    </p:spTree>
    <p:extLst>
      <p:ext uri="{BB962C8B-B14F-4D97-AF65-F5344CB8AC3E}">
        <p14:creationId xmlns:p14="http://schemas.microsoft.com/office/powerpoint/2010/main" val="3314519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CCCA21-9BE9-A264-1DC3-AE4917D45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2733" y="1644638"/>
            <a:ext cx="1882303" cy="1874682"/>
          </a:xfrm>
          <a:prstGeom prst="rect">
            <a:avLst/>
          </a:prstGeom>
        </p:spPr>
      </p:pic>
      <p:pic>
        <p:nvPicPr>
          <p:cNvPr id="36" name="Graphic 35">
            <a:extLst>
              <a:ext uri="{FF2B5EF4-FFF2-40B4-BE49-F238E27FC236}">
                <a16:creationId xmlns:a16="http://schemas.microsoft.com/office/drawing/2014/main" id="{AAEAFC2E-4A81-4C1A-5ABB-888BE002A8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6390" y="6031428"/>
            <a:ext cx="2695575" cy="466725"/>
          </a:xfrm>
          <a:prstGeom prst="rect">
            <a:avLst/>
          </a:prstGeom>
        </p:spPr>
      </p:pic>
      <p:sp>
        <p:nvSpPr>
          <p:cNvPr id="2" name="Title 1">
            <a:extLst>
              <a:ext uri="{FF2B5EF4-FFF2-40B4-BE49-F238E27FC236}">
                <a16:creationId xmlns:a16="http://schemas.microsoft.com/office/drawing/2014/main" id="{C821A434-0C6B-C9E3-B9C2-B7FC3E6B84F7}"/>
              </a:ext>
            </a:extLst>
          </p:cNvPr>
          <p:cNvSpPr>
            <a:spLocks noGrp="1"/>
          </p:cNvSpPr>
          <p:nvPr>
            <p:ph type="title"/>
          </p:nvPr>
        </p:nvSpPr>
        <p:spPr>
          <a:xfrm>
            <a:off x="838200" y="967596"/>
            <a:ext cx="10515600" cy="1325563"/>
          </a:xfrm>
        </p:spPr>
        <p:txBody>
          <a:bodyPr/>
          <a:lstStyle/>
          <a:p>
            <a:r>
              <a:rPr lang="en-GB" dirty="0"/>
              <a:t>MODELLING</a:t>
            </a:r>
            <a:endParaRPr lang="en-IN" dirty="0"/>
          </a:p>
        </p:txBody>
      </p:sp>
      <p:pic>
        <p:nvPicPr>
          <p:cNvPr id="7" name="Graphic 6">
            <a:extLst>
              <a:ext uri="{FF2B5EF4-FFF2-40B4-BE49-F238E27FC236}">
                <a16:creationId xmlns:a16="http://schemas.microsoft.com/office/drawing/2014/main" id="{F9AA0F91-0BDB-C237-9B99-973D2DEC61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8185" y="1683524"/>
            <a:ext cx="2158451" cy="2158451"/>
          </a:xfrm>
          <a:prstGeom prst="rect">
            <a:avLst/>
          </a:prstGeom>
        </p:spPr>
      </p:pic>
      <p:pic>
        <p:nvPicPr>
          <p:cNvPr id="9" name="Graphic 8">
            <a:extLst>
              <a:ext uri="{FF2B5EF4-FFF2-40B4-BE49-F238E27FC236}">
                <a16:creationId xmlns:a16="http://schemas.microsoft.com/office/drawing/2014/main" id="{7803FDEA-F2A4-ADD1-3596-997D9ECB13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7899" y="2674367"/>
            <a:ext cx="79022" cy="244969"/>
          </a:xfrm>
          <a:prstGeom prst="rect">
            <a:avLst/>
          </a:prstGeom>
        </p:spPr>
      </p:pic>
      <p:sp>
        <p:nvSpPr>
          <p:cNvPr id="10" name="TextBox 9">
            <a:extLst>
              <a:ext uri="{FF2B5EF4-FFF2-40B4-BE49-F238E27FC236}">
                <a16:creationId xmlns:a16="http://schemas.microsoft.com/office/drawing/2014/main" id="{947E4923-D54B-3C68-42B0-F5DABFF6A225}"/>
              </a:ext>
            </a:extLst>
          </p:cNvPr>
          <p:cNvSpPr txBox="1"/>
          <p:nvPr/>
        </p:nvSpPr>
        <p:spPr>
          <a:xfrm>
            <a:off x="2949773" y="1898988"/>
            <a:ext cx="2239300" cy="584775"/>
          </a:xfrm>
          <a:prstGeom prst="rect">
            <a:avLst/>
          </a:prstGeom>
          <a:noFill/>
        </p:spPr>
        <p:txBody>
          <a:bodyPr wrap="square" rtlCol="0">
            <a:spAutoFit/>
          </a:bodyPr>
          <a:lstStyle/>
          <a:p>
            <a:r>
              <a:rPr lang="en-US" sz="3200" dirty="0">
                <a:ln w="0"/>
                <a:solidFill>
                  <a:schemeClr val="accent1"/>
                </a:solidFill>
                <a:effectLst>
                  <a:outerShdw blurRad="38100" dist="25400" dir="5400000" algn="ctr" rotWithShape="0">
                    <a:srgbClr val="6E747A">
                      <a:alpha val="43000"/>
                    </a:srgbClr>
                  </a:outerShdw>
                </a:effectLst>
                <a:latin typeface="Britannic Bold" panose="020B0903060703020204" pitchFamily="34" charset="0"/>
              </a:rPr>
              <a:t>User Video</a:t>
            </a:r>
            <a:endParaRPr lang="en-IN" sz="3200" dirty="0">
              <a:ln w="0"/>
              <a:solidFill>
                <a:schemeClr val="accent1"/>
              </a:solidFill>
              <a:effectLst>
                <a:outerShdw blurRad="38100" dist="25400" dir="5400000" algn="ctr" rotWithShape="0">
                  <a:srgbClr val="6E747A">
                    <a:alpha val="43000"/>
                  </a:srgbClr>
                </a:outerShdw>
              </a:effectLst>
              <a:latin typeface="Britannic Bold" panose="020B0903060703020204" pitchFamily="34" charset="0"/>
            </a:endParaRPr>
          </a:p>
        </p:txBody>
      </p:sp>
      <p:pic>
        <p:nvPicPr>
          <p:cNvPr id="12" name="Graphic 11">
            <a:extLst>
              <a:ext uri="{FF2B5EF4-FFF2-40B4-BE49-F238E27FC236}">
                <a16:creationId xmlns:a16="http://schemas.microsoft.com/office/drawing/2014/main" id="{58AA39E8-4739-AE58-E94E-F38E334D89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45492" y="3415155"/>
            <a:ext cx="2348212" cy="2348212"/>
          </a:xfrm>
          <a:prstGeom prst="rect">
            <a:avLst/>
          </a:prstGeom>
        </p:spPr>
      </p:pic>
      <p:sp>
        <p:nvSpPr>
          <p:cNvPr id="13" name="TextBox 12">
            <a:extLst>
              <a:ext uri="{FF2B5EF4-FFF2-40B4-BE49-F238E27FC236}">
                <a16:creationId xmlns:a16="http://schemas.microsoft.com/office/drawing/2014/main" id="{00DA4BD6-96C8-08CB-0821-2CD8C24668C9}"/>
              </a:ext>
            </a:extLst>
          </p:cNvPr>
          <p:cNvSpPr txBox="1"/>
          <p:nvPr/>
        </p:nvSpPr>
        <p:spPr>
          <a:xfrm>
            <a:off x="4621391" y="5351795"/>
            <a:ext cx="2949217" cy="1077218"/>
          </a:xfrm>
          <a:prstGeom prst="rect">
            <a:avLst/>
          </a:prstGeom>
          <a:noFill/>
        </p:spPr>
        <p:txBody>
          <a:bodyPr wrap="square" rtlCol="0">
            <a:spAutoFit/>
          </a:bodyPr>
          <a:lstStyle/>
          <a:p>
            <a:r>
              <a:rPr lang="en-US" sz="3200" dirty="0">
                <a:ln w="0"/>
                <a:solidFill>
                  <a:schemeClr val="accent1"/>
                </a:solidFill>
                <a:effectLst>
                  <a:outerShdw blurRad="38100" dist="25400" dir="5400000" algn="ctr" rotWithShape="0">
                    <a:srgbClr val="6E747A">
                      <a:alpha val="43000"/>
                    </a:srgbClr>
                  </a:outerShdw>
                </a:effectLst>
                <a:latin typeface="Britannic Bold" panose="020B0903060703020204" pitchFamily="34" charset="0"/>
              </a:rPr>
              <a:t>Preprocessing face detection</a:t>
            </a:r>
            <a:endParaRPr lang="en-IN" sz="3200" dirty="0">
              <a:ln w="0"/>
              <a:solidFill>
                <a:schemeClr val="accent1"/>
              </a:solidFill>
              <a:effectLst>
                <a:outerShdw blurRad="38100" dist="25400" dir="5400000" algn="ctr" rotWithShape="0">
                  <a:srgbClr val="6E747A">
                    <a:alpha val="43000"/>
                  </a:srgbClr>
                </a:outerShdw>
              </a:effectLst>
              <a:latin typeface="Britannic Bold" panose="020B0903060703020204" pitchFamily="34" charset="0"/>
            </a:endParaRPr>
          </a:p>
        </p:txBody>
      </p:sp>
      <p:grpSp>
        <p:nvGrpSpPr>
          <p:cNvPr id="18" name="Group 17">
            <a:extLst>
              <a:ext uri="{FF2B5EF4-FFF2-40B4-BE49-F238E27FC236}">
                <a16:creationId xmlns:a16="http://schemas.microsoft.com/office/drawing/2014/main" id="{95167D9F-7F64-917D-F832-295273BF8135}"/>
              </a:ext>
            </a:extLst>
          </p:cNvPr>
          <p:cNvGrpSpPr/>
          <p:nvPr/>
        </p:nvGrpSpPr>
        <p:grpSpPr>
          <a:xfrm>
            <a:off x="4963501" y="1834443"/>
            <a:ext cx="2348212" cy="2466248"/>
            <a:chOff x="7714635" y="2580407"/>
            <a:chExt cx="1666875" cy="1666875"/>
          </a:xfrm>
        </p:grpSpPr>
        <p:pic>
          <p:nvPicPr>
            <p:cNvPr id="15" name="Graphic 14">
              <a:extLst>
                <a:ext uri="{FF2B5EF4-FFF2-40B4-BE49-F238E27FC236}">
                  <a16:creationId xmlns:a16="http://schemas.microsoft.com/office/drawing/2014/main" id="{23733045-1633-9ECE-9212-D4986B6553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14635" y="2580407"/>
              <a:ext cx="1666875" cy="1666875"/>
            </a:xfrm>
            <a:prstGeom prst="rect">
              <a:avLst/>
            </a:prstGeom>
          </p:spPr>
        </p:pic>
        <p:pic>
          <p:nvPicPr>
            <p:cNvPr id="17" name="Graphic 16">
              <a:extLst>
                <a:ext uri="{FF2B5EF4-FFF2-40B4-BE49-F238E27FC236}">
                  <a16:creationId xmlns:a16="http://schemas.microsoft.com/office/drawing/2014/main" id="{3D0BBC9B-8C0F-7ABC-1844-40D4EC148AF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52822" y="3266206"/>
              <a:ext cx="190500" cy="295275"/>
            </a:xfrm>
            <a:prstGeom prst="rect">
              <a:avLst/>
            </a:prstGeom>
          </p:spPr>
        </p:pic>
      </p:grpSp>
      <p:sp>
        <p:nvSpPr>
          <p:cNvPr id="19" name="TextBox 18">
            <a:extLst>
              <a:ext uri="{FF2B5EF4-FFF2-40B4-BE49-F238E27FC236}">
                <a16:creationId xmlns:a16="http://schemas.microsoft.com/office/drawing/2014/main" id="{309AED26-19A0-C9B5-F776-D31A1FF4DE47}"/>
              </a:ext>
            </a:extLst>
          </p:cNvPr>
          <p:cNvSpPr txBox="1"/>
          <p:nvPr/>
        </p:nvSpPr>
        <p:spPr>
          <a:xfrm>
            <a:off x="6789911" y="1096524"/>
            <a:ext cx="2985117" cy="1077218"/>
          </a:xfrm>
          <a:prstGeom prst="rect">
            <a:avLst/>
          </a:prstGeom>
          <a:noFill/>
        </p:spPr>
        <p:txBody>
          <a:bodyPr wrap="square" rtlCol="0">
            <a:spAutoFit/>
          </a:bodyPr>
          <a:lstStyle/>
          <a:p>
            <a:r>
              <a:rPr lang="en-US" sz="3200" dirty="0">
                <a:ln w="0"/>
                <a:solidFill>
                  <a:schemeClr val="accent1"/>
                </a:solidFill>
                <a:effectLst>
                  <a:outerShdw blurRad="38100" dist="25400" dir="5400000" algn="ctr" rotWithShape="0">
                    <a:srgbClr val="6E747A">
                      <a:alpha val="43000"/>
                    </a:srgbClr>
                  </a:outerShdw>
                </a:effectLst>
                <a:latin typeface="Britannic Bold" panose="020B0903060703020204" pitchFamily="34" charset="0"/>
              </a:rPr>
              <a:t>Load trained Model</a:t>
            </a:r>
            <a:endParaRPr lang="en-IN" sz="3200" dirty="0">
              <a:ln w="0"/>
              <a:solidFill>
                <a:schemeClr val="accent1"/>
              </a:solidFill>
              <a:effectLst>
                <a:outerShdw blurRad="38100" dist="25400" dir="5400000" algn="ctr" rotWithShape="0">
                  <a:srgbClr val="6E747A">
                    <a:alpha val="43000"/>
                  </a:srgbClr>
                </a:outerShdw>
              </a:effectLst>
              <a:latin typeface="Britannic Bold" panose="020B0903060703020204" pitchFamily="34" charset="0"/>
            </a:endParaRPr>
          </a:p>
        </p:txBody>
      </p:sp>
      <p:grpSp>
        <p:nvGrpSpPr>
          <p:cNvPr id="28" name="Group 27">
            <a:extLst>
              <a:ext uri="{FF2B5EF4-FFF2-40B4-BE49-F238E27FC236}">
                <a16:creationId xmlns:a16="http://schemas.microsoft.com/office/drawing/2014/main" id="{2D577105-0666-B6FC-7FAA-C62B4A0B9F88}"/>
              </a:ext>
            </a:extLst>
          </p:cNvPr>
          <p:cNvGrpSpPr/>
          <p:nvPr/>
        </p:nvGrpSpPr>
        <p:grpSpPr>
          <a:xfrm>
            <a:off x="9775028" y="2371751"/>
            <a:ext cx="1699443" cy="3990975"/>
            <a:chOff x="9046445" y="2473090"/>
            <a:chExt cx="1699443" cy="3990975"/>
          </a:xfrm>
        </p:grpSpPr>
        <p:pic>
          <p:nvPicPr>
            <p:cNvPr id="25" name="Graphic 24">
              <a:extLst>
                <a:ext uri="{FF2B5EF4-FFF2-40B4-BE49-F238E27FC236}">
                  <a16:creationId xmlns:a16="http://schemas.microsoft.com/office/drawing/2014/main" id="{B0B1A1DE-701F-D59A-7A62-B28DAFF720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46445" y="2473090"/>
              <a:ext cx="1638300" cy="3990975"/>
            </a:xfrm>
            <a:prstGeom prst="rect">
              <a:avLst/>
            </a:prstGeom>
          </p:spPr>
        </p:pic>
        <p:pic>
          <p:nvPicPr>
            <p:cNvPr id="27" name="Graphic 26">
              <a:extLst>
                <a:ext uri="{FF2B5EF4-FFF2-40B4-BE49-F238E27FC236}">
                  <a16:creationId xmlns:a16="http://schemas.microsoft.com/office/drawing/2014/main" id="{9E7D6D49-4CA2-37A1-514D-0F6E0C71AC4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12463" y="2985918"/>
              <a:ext cx="733425" cy="1057275"/>
            </a:xfrm>
            <a:prstGeom prst="rect">
              <a:avLst/>
            </a:prstGeom>
          </p:spPr>
        </p:pic>
      </p:grpSp>
      <p:pic>
        <p:nvPicPr>
          <p:cNvPr id="32" name="Graphic 31">
            <a:extLst>
              <a:ext uri="{FF2B5EF4-FFF2-40B4-BE49-F238E27FC236}">
                <a16:creationId xmlns:a16="http://schemas.microsoft.com/office/drawing/2014/main" id="{297045DA-72DD-32DD-C997-3EA4D69B37D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56587" y="4625582"/>
            <a:ext cx="1304925" cy="1905000"/>
          </a:xfrm>
          <a:prstGeom prst="rect">
            <a:avLst/>
          </a:prstGeom>
        </p:spPr>
      </p:pic>
      <p:sp>
        <p:nvSpPr>
          <p:cNvPr id="8" name="TextBox 7">
            <a:extLst>
              <a:ext uri="{FF2B5EF4-FFF2-40B4-BE49-F238E27FC236}">
                <a16:creationId xmlns:a16="http://schemas.microsoft.com/office/drawing/2014/main" id="{30C021B9-10ED-50EE-CB57-7ED3F306D9A7}"/>
              </a:ext>
            </a:extLst>
          </p:cNvPr>
          <p:cNvSpPr txBox="1"/>
          <p:nvPr/>
        </p:nvSpPr>
        <p:spPr>
          <a:xfrm>
            <a:off x="9478299" y="2259752"/>
            <a:ext cx="594004" cy="646331"/>
          </a:xfrm>
          <a:prstGeom prst="rect">
            <a:avLst/>
          </a:prstGeom>
          <a:noFill/>
        </p:spPr>
        <p:txBody>
          <a:bodyPr wrap="square" rtlCol="0">
            <a:spAutoFit/>
          </a:bodyPr>
          <a:lstStyle/>
          <a:p>
            <a:r>
              <a:rPr lang="en-US" sz="3600" b="1" dirty="0"/>
              <a:t>4</a:t>
            </a:r>
            <a:endParaRPr lang="en-IN" sz="3600" b="1" dirty="0"/>
          </a:p>
        </p:txBody>
      </p:sp>
      <p:sp>
        <p:nvSpPr>
          <p:cNvPr id="11" name="TextBox 10">
            <a:extLst>
              <a:ext uri="{FF2B5EF4-FFF2-40B4-BE49-F238E27FC236}">
                <a16:creationId xmlns:a16="http://schemas.microsoft.com/office/drawing/2014/main" id="{7FDD266D-276A-B06B-3561-4FE4FB0E7939}"/>
              </a:ext>
            </a:extLst>
          </p:cNvPr>
          <p:cNvSpPr txBox="1"/>
          <p:nvPr/>
        </p:nvSpPr>
        <p:spPr>
          <a:xfrm>
            <a:off x="8081222" y="3294646"/>
            <a:ext cx="2985117" cy="584775"/>
          </a:xfrm>
          <a:prstGeom prst="rect">
            <a:avLst/>
          </a:prstGeom>
          <a:noFill/>
        </p:spPr>
        <p:txBody>
          <a:bodyPr wrap="square" rtlCol="0">
            <a:spAutoFit/>
          </a:bodyPr>
          <a:lstStyle/>
          <a:p>
            <a:r>
              <a:rPr lang="en-US" sz="3200" dirty="0">
                <a:ln w="0"/>
                <a:solidFill>
                  <a:schemeClr val="accent1"/>
                </a:solidFill>
                <a:effectLst>
                  <a:outerShdw blurRad="38100" dist="25400" dir="5400000" algn="ctr" rotWithShape="0">
                    <a:srgbClr val="6E747A">
                      <a:alpha val="43000"/>
                    </a:srgbClr>
                  </a:outerShdw>
                </a:effectLst>
                <a:latin typeface="Britannic Bold" panose="020B0903060703020204" pitchFamily="34" charset="0"/>
              </a:rPr>
              <a:t>Prediction</a:t>
            </a:r>
            <a:endParaRPr lang="en-IN" sz="3200" dirty="0">
              <a:ln w="0"/>
              <a:solidFill>
                <a:schemeClr val="accent1"/>
              </a:solidFill>
              <a:effectLst>
                <a:outerShdw blurRad="38100" dist="25400" dir="5400000" algn="ctr" rotWithShape="0">
                  <a:srgbClr val="6E747A">
                    <a:alpha val="43000"/>
                  </a:srgbClr>
                </a:outerShdw>
              </a:effectLst>
              <a:latin typeface="Britannic Bold" panose="020B0903060703020204" pitchFamily="34" charset="0"/>
            </a:endParaRPr>
          </a:p>
        </p:txBody>
      </p:sp>
      <p:sp>
        <p:nvSpPr>
          <p:cNvPr id="14" name="Left Brace 13">
            <a:extLst>
              <a:ext uri="{FF2B5EF4-FFF2-40B4-BE49-F238E27FC236}">
                <a16:creationId xmlns:a16="http://schemas.microsoft.com/office/drawing/2014/main" id="{3FD35335-D9E9-AFAE-B90C-2B2A94CC797D}"/>
              </a:ext>
            </a:extLst>
          </p:cNvPr>
          <p:cNvSpPr/>
          <p:nvPr/>
        </p:nvSpPr>
        <p:spPr>
          <a:xfrm>
            <a:off x="10033743" y="2613134"/>
            <a:ext cx="752500" cy="2032882"/>
          </a:xfrm>
          <a:prstGeom prst="leftBrace">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16" name="TextBox 15">
            <a:extLst>
              <a:ext uri="{FF2B5EF4-FFF2-40B4-BE49-F238E27FC236}">
                <a16:creationId xmlns:a16="http://schemas.microsoft.com/office/drawing/2014/main" id="{DD5986EC-227D-13B6-192A-0BBEB6BDF784}"/>
              </a:ext>
            </a:extLst>
          </p:cNvPr>
          <p:cNvSpPr txBox="1"/>
          <p:nvPr/>
        </p:nvSpPr>
        <p:spPr>
          <a:xfrm>
            <a:off x="11044958" y="2251436"/>
            <a:ext cx="2985117" cy="584775"/>
          </a:xfrm>
          <a:prstGeom prst="rect">
            <a:avLst/>
          </a:prstGeom>
          <a:noFill/>
        </p:spPr>
        <p:txBody>
          <a:bodyPr wrap="square" rtlCol="0">
            <a:spAutoFit/>
          </a:bodyPr>
          <a:lstStyle/>
          <a:p>
            <a:r>
              <a:rPr lang="en-US" sz="3200" dirty="0">
                <a:ln w="0"/>
                <a:solidFill>
                  <a:srgbClr val="FFC000"/>
                </a:solidFill>
                <a:effectLst>
                  <a:outerShdw blurRad="38100" dist="25400" dir="5400000" algn="ctr" rotWithShape="0">
                    <a:srgbClr val="6E747A">
                      <a:alpha val="43000"/>
                    </a:srgbClr>
                  </a:outerShdw>
                </a:effectLst>
                <a:latin typeface="Britannic Bold" panose="020B0903060703020204" pitchFamily="34" charset="0"/>
              </a:rPr>
              <a:t>Real</a:t>
            </a:r>
            <a:endParaRPr lang="en-IN" sz="3200" dirty="0">
              <a:ln w="0"/>
              <a:solidFill>
                <a:srgbClr val="FFC000"/>
              </a:solidFill>
              <a:effectLst>
                <a:outerShdw blurRad="38100" dist="25400" dir="5400000" algn="ctr" rotWithShape="0">
                  <a:srgbClr val="6E747A">
                    <a:alpha val="43000"/>
                  </a:srgbClr>
                </a:outerShdw>
              </a:effectLst>
              <a:latin typeface="Britannic Bold" panose="020B0903060703020204" pitchFamily="34" charset="0"/>
            </a:endParaRPr>
          </a:p>
        </p:txBody>
      </p:sp>
      <p:sp>
        <p:nvSpPr>
          <p:cNvPr id="20" name="TextBox 19">
            <a:extLst>
              <a:ext uri="{FF2B5EF4-FFF2-40B4-BE49-F238E27FC236}">
                <a16:creationId xmlns:a16="http://schemas.microsoft.com/office/drawing/2014/main" id="{BBDFE04F-5AAB-8454-438D-CB59ABCA5185}"/>
              </a:ext>
            </a:extLst>
          </p:cNvPr>
          <p:cNvSpPr txBox="1"/>
          <p:nvPr/>
        </p:nvSpPr>
        <p:spPr>
          <a:xfrm>
            <a:off x="10923064" y="4310807"/>
            <a:ext cx="2985117" cy="584775"/>
          </a:xfrm>
          <a:prstGeom prst="rect">
            <a:avLst/>
          </a:prstGeom>
          <a:noFill/>
        </p:spPr>
        <p:txBody>
          <a:bodyPr wrap="square" rtlCol="0">
            <a:spAutoFit/>
          </a:bodyPr>
          <a:lstStyle/>
          <a:p>
            <a:r>
              <a:rPr lang="en-US" sz="3200" dirty="0">
                <a:ln w="0"/>
                <a:solidFill>
                  <a:srgbClr val="FF0000"/>
                </a:solidFill>
                <a:effectLst>
                  <a:outerShdw blurRad="38100" dist="25400" dir="5400000" algn="ctr" rotWithShape="0">
                    <a:srgbClr val="6E747A">
                      <a:alpha val="43000"/>
                    </a:srgbClr>
                  </a:outerShdw>
                </a:effectLst>
                <a:latin typeface="Britannic Bold" panose="020B0903060703020204" pitchFamily="34" charset="0"/>
              </a:rPr>
              <a:t>Fake</a:t>
            </a:r>
            <a:endParaRPr lang="en-IN" sz="3200" dirty="0">
              <a:ln w="0"/>
              <a:solidFill>
                <a:srgbClr val="FF0000"/>
              </a:solidFill>
              <a:effectLst>
                <a:outerShdw blurRad="38100" dist="25400" dir="5400000" algn="ctr" rotWithShape="0">
                  <a:srgbClr val="6E747A">
                    <a:alpha val="43000"/>
                  </a:srgbClr>
                </a:outerShdw>
              </a:effectLst>
              <a:latin typeface="Britannic Bold" panose="020B0903060703020204" pitchFamily="34" charset="0"/>
            </a:endParaRPr>
          </a:p>
        </p:txBody>
      </p:sp>
    </p:spTree>
    <p:extLst>
      <p:ext uri="{BB962C8B-B14F-4D97-AF65-F5344CB8AC3E}">
        <p14:creationId xmlns:p14="http://schemas.microsoft.com/office/powerpoint/2010/main" val="161688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7"/>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9"/>
                                        </p:tgtEl>
                                        <p:attrNameLst>
                                          <p:attrName>r</p:attrName>
                                        </p:attrNameLst>
                                      </p:cBhvr>
                                    </p:animRot>
                                  </p:childTnLst>
                                </p:cTn>
                              </p:par>
                              <p:par>
                                <p:cTn id="9" presetID="2" presetClass="entr" presetSubtype="1"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8" presetClass="emph" presetSubtype="0" fill="hold" nodeType="clickEffect">
                                  <p:stCondLst>
                                    <p:cond delay="0"/>
                                  </p:stCondLst>
                                  <p:childTnLst>
                                    <p:animRot by="21600000">
                                      <p:cBhvr>
                                        <p:cTn id="23" dur="2000" fill="hold"/>
                                        <p:tgtEl>
                                          <p:spTgt spid="12"/>
                                        </p:tgtEl>
                                        <p:attrNameLst>
                                          <p:attrName>r</p:attrName>
                                        </p:attrNameLst>
                                      </p:cBhvr>
                                    </p:animRot>
                                  </p:childTnLst>
                                </p:cTn>
                              </p:par>
                              <p:par>
                                <p:cTn id="24" presetID="14" presetClass="entr" presetSubtype="1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randombar(horizont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80">
                                          <p:stCondLst>
                                            <p:cond delay="0"/>
                                          </p:stCondLst>
                                        </p:cTn>
                                        <p:tgtEl>
                                          <p:spTgt spid="18"/>
                                        </p:tgtEl>
                                      </p:cBhvr>
                                    </p:animEffect>
                                    <p:anim calcmode="lin" valueType="num">
                                      <p:cBhvr>
                                        <p:cTn id="32"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7" dur="26">
                                          <p:stCondLst>
                                            <p:cond delay="650"/>
                                          </p:stCondLst>
                                        </p:cTn>
                                        <p:tgtEl>
                                          <p:spTgt spid="18"/>
                                        </p:tgtEl>
                                      </p:cBhvr>
                                      <p:to x="100000" y="60000"/>
                                    </p:animScale>
                                    <p:animScale>
                                      <p:cBhvr>
                                        <p:cTn id="38" dur="166" decel="50000">
                                          <p:stCondLst>
                                            <p:cond delay="676"/>
                                          </p:stCondLst>
                                        </p:cTn>
                                        <p:tgtEl>
                                          <p:spTgt spid="18"/>
                                        </p:tgtEl>
                                      </p:cBhvr>
                                      <p:to x="100000" y="100000"/>
                                    </p:animScale>
                                    <p:animScale>
                                      <p:cBhvr>
                                        <p:cTn id="39" dur="26">
                                          <p:stCondLst>
                                            <p:cond delay="1312"/>
                                          </p:stCondLst>
                                        </p:cTn>
                                        <p:tgtEl>
                                          <p:spTgt spid="18"/>
                                        </p:tgtEl>
                                      </p:cBhvr>
                                      <p:to x="100000" y="80000"/>
                                    </p:animScale>
                                    <p:animScale>
                                      <p:cBhvr>
                                        <p:cTn id="40" dur="166" decel="50000">
                                          <p:stCondLst>
                                            <p:cond delay="1338"/>
                                          </p:stCondLst>
                                        </p:cTn>
                                        <p:tgtEl>
                                          <p:spTgt spid="18"/>
                                        </p:tgtEl>
                                      </p:cBhvr>
                                      <p:to x="100000" y="100000"/>
                                    </p:animScale>
                                    <p:animScale>
                                      <p:cBhvr>
                                        <p:cTn id="41" dur="26">
                                          <p:stCondLst>
                                            <p:cond delay="1642"/>
                                          </p:stCondLst>
                                        </p:cTn>
                                        <p:tgtEl>
                                          <p:spTgt spid="18"/>
                                        </p:tgtEl>
                                      </p:cBhvr>
                                      <p:to x="100000" y="90000"/>
                                    </p:animScale>
                                    <p:animScale>
                                      <p:cBhvr>
                                        <p:cTn id="42" dur="166" decel="50000">
                                          <p:stCondLst>
                                            <p:cond delay="1668"/>
                                          </p:stCondLst>
                                        </p:cTn>
                                        <p:tgtEl>
                                          <p:spTgt spid="18"/>
                                        </p:tgtEl>
                                      </p:cBhvr>
                                      <p:to x="100000" y="100000"/>
                                    </p:animScale>
                                    <p:animScale>
                                      <p:cBhvr>
                                        <p:cTn id="43" dur="26">
                                          <p:stCondLst>
                                            <p:cond delay="1808"/>
                                          </p:stCondLst>
                                        </p:cTn>
                                        <p:tgtEl>
                                          <p:spTgt spid="18"/>
                                        </p:tgtEl>
                                      </p:cBhvr>
                                      <p:to x="100000" y="95000"/>
                                    </p:animScale>
                                    <p:animScale>
                                      <p:cBhvr>
                                        <p:cTn id="44" dur="166" decel="50000">
                                          <p:stCondLst>
                                            <p:cond delay="1834"/>
                                          </p:stCondLst>
                                        </p:cTn>
                                        <p:tgtEl>
                                          <p:spTgt spid="18"/>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8" presetClass="emph" presetSubtype="0" fill="hold" nodeType="clickEffect">
                                  <p:stCondLst>
                                    <p:cond delay="0"/>
                                  </p:stCondLst>
                                  <p:childTnLst>
                                    <p:animRot by="21600000">
                                      <p:cBhvr>
                                        <p:cTn id="48" dur="2000" fill="hold"/>
                                        <p:tgtEl>
                                          <p:spTgt spid="18"/>
                                        </p:tgtEl>
                                        <p:attrNameLst>
                                          <p:attrName>r</p:attrName>
                                        </p:attrNameLst>
                                      </p:cBhvr>
                                    </p:animRot>
                                  </p:childTnLst>
                                </p:cTn>
                              </p:par>
                              <p:par>
                                <p:cTn id="49" presetID="14" presetClass="entr" presetSubtype="1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randombar(horizontal)">
                                      <p:cBhvr>
                                        <p:cTn id="51" dur="500"/>
                                        <p:tgtEl>
                                          <p:spTgt spid="19"/>
                                        </p:tgtEl>
                                      </p:cBhvr>
                                    </p:animEffect>
                                  </p:childTnLst>
                                </p:cTn>
                              </p:par>
                              <p:par>
                                <p:cTn id="52" presetID="14" presetClass="entr" presetSubtype="1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randombar(horizontal)">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49" presetClass="entr" presetSubtype="0" decel="10000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p:cTn id="59" dur="500" fill="hold"/>
                                        <p:tgtEl>
                                          <p:spTgt spid="5"/>
                                        </p:tgtEl>
                                        <p:attrNameLst>
                                          <p:attrName>ppt_w</p:attrName>
                                        </p:attrNameLst>
                                      </p:cBhvr>
                                      <p:tavLst>
                                        <p:tav tm="0">
                                          <p:val>
                                            <p:fltVal val="0"/>
                                          </p:val>
                                        </p:tav>
                                        <p:tav tm="100000">
                                          <p:val>
                                            <p:strVal val="#ppt_w"/>
                                          </p:val>
                                        </p:tav>
                                      </p:tavLst>
                                    </p:anim>
                                    <p:anim calcmode="lin" valueType="num">
                                      <p:cBhvr>
                                        <p:cTn id="60" dur="500" fill="hold"/>
                                        <p:tgtEl>
                                          <p:spTgt spid="5"/>
                                        </p:tgtEl>
                                        <p:attrNameLst>
                                          <p:attrName>ppt_h</p:attrName>
                                        </p:attrNameLst>
                                      </p:cBhvr>
                                      <p:tavLst>
                                        <p:tav tm="0">
                                          <p:val>
                                            <p:fltVal val="0"/>
                                          </p:val>
                                        </p:tav>
                                        <p:tav tm="100000">
                                          <p:val>
                                            <p:strVal val="#ppt_h"/>
                                          </p:val>
                                        </p:tav>
                                      </p:tavLst>
                                    </p:anim>
                                    <p:anim calcmode="lin" valueType="num">
                                      <p:cBhvr>
                                        <p:cTn id="61" dur="500" fill="hold"/>
                                        <p:tgtEl>
                                          <p:spTgt spid="5"/>
                                        </p:tgtEl>
                                        <p:attrNameLst>
                                          <p:attrName>style.rotation</p:attrName>
                                        </p:attrNameLst>
                                      </p:cBhvr>
                                      <p:tavLst>
                                        <p:tav tm="0">
                                          <p:val>
                                            <p:fltVal val="360"/>
                                          </p:val>
                                        </p:tav>
                                        <p:tav tm="100000">
                                          <p:val>
                                            <p:fltVal val="0"/>
                                          </p:val>
                                        </p:tav>
                                      </p:tavLst>
                                    </p:anim>
                                    <p:animEffect transition="in" filter="fade">
                                      <p:cBhvr>
                                        <p:cTn id="62" dur="500"/>
                                        <p:tgtEl>
                                          <p:spTgt spid="5"/>
                                        </p:tgtEl>
                                      </p:cBhvr>
                                    </p:animEffect>
                                  </p:childTnLst>
                                </p:cTn>
                              </p:par>
                              <p:par>
                                <p:cTn id="63" presetID="49" presetClass="entr" presetSubtype="0" decel="10000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 calcmode="lin" valueType="num">
                                      <p:cBhvr>
                                        <p:cTn id="65" dur="500" fill="hold"/>
                                        <p:tgtEl>
                                          <p:spTgt spid="8"/>
                                        </p:tgtEl>
                                        <p:attrNameLst>
                                          <p:attrName>ppt_w</p:attrName>
                                        </p:attrNameLst>
                                      </p:cBhvr>
                                      <p:tavLst>
                                        <p:tav tm="0">
                                          <p:val>
                                            <p:fltVal val="0"/>
                                          </p:val>
                                        </p:tav>
                                        <p:tav tm="100000">
                                          <p:val>
                                            <p:strVal val="#ppt_w"/>
                                          </p:val>
                                        </p:tav>
                                      </p:tavLst>
                                    </p:anim>
                                    <p:anim calcmode="lin" valueType="num">
                                      <p:cBhvr>
                                        <p:cTn id="66" dur="500" fill="hold"/>
                                        <p:tgtEl>
                                          <p:spTgt spid="8"/>
                                        </p:tgtEl>
                                        <p:attrNameLst>
                                          <p:attrName>ppt_h</p:attrName>
                                        </p:attrNameLst>
                                      </p:cBhvr>
                                      <p:tavLst>
                                        <p:tav tm="0">
                                          <p:val>
                                            <p:fltVal val="0"/>
                                          </p:val>
                                        </p:tav>
                                        <p:tav tm="100000">
                                          <p:val>
                                            <p:strVal val="#ppt_h"/>
                                          </p:val>
                                        </p:tav>
                                      </p:tavLst>
                                    </p:anim>
                                    <p:anim calcmode="lin" valueType="num">
                                      <p:cBhvr>
                                        <p:cTn id="67" dur="500" fill="hold"/>
                                        <p:tgtEl>
                                          <p:spTgt spid="8"/>
                                        </p:tgtEl>
                                        <p:attrNameLst>
                                          <p:attrName>style.rotation</p:attrName>
                                        </p:attrNameLst>
                                      </p:cBhvr>
                                      <p:tavLst>
                                        <p:tav tm="0">
                                          <p:val>
                                            <p:fltVal val="360"/>
                                          </p:val>
                                        </p:tav>
                                        <p:tav tm="100000">
                                          <p:val>
                                            <p:fltVal val="0"/>
                                          </p:val>
                                        </p:tav>
                                      </p:tavLst>
                                    </p:anim>
                                    <p:animEffect transition="in" filter="fade">
                                      <p:cBhvr>
                                        <p:cTn id="68" dur="500"/>
                                        <p:tgtEl>
                                          <p:spTgt spid="8"/>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randombar(horizontal)">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2" fill="hold" nodeType="clickEffect">
                                  <p:stCondLst>
                                    <p:cond delay="0"/>
                                  </p:stCondLst>
                                  <p:childTnLst>
                                    <p:set>
                                      <p:cBhvr>
                                        <p:cTn id="75" dur="1" fill="hold">
                                          <p:stCondLst>
                                            <p:cond delay="0"/>
                                          </p:stCondLst>
                                        </p:cTn>
                                        <p:tgtEl>
                                          <p:spTgt spid="28"/>
                                        </p:tgtEl>
                                        <p:attrNameLst>
                                          <p:attrName>style.visibility</p:attrName>
                                        </p:attrNameLst>
                                      </p:cBhvr>
                                      <p:to>
                                        <p:strVal val="visible"/>
                                      </p:to>
                                    </p:set>
                                    <p:anim calcmode="lin" valueType="num">
                                      <p:cBhvr additive="base">
                                        <p:cTn id="76" dur="500" fill="hold"/>
                                        <p:tgtEl>
                                          <p:spTgt spid="28"/>
                                        </p:tgtEl>
                                        <p:attrNameLst>
                                          <p:attrName>ppt_x</p:attrName>
                                        </p:attrNameLst>
                                      </p:cBhvr>
                                      <p:tavLst>
                                        <p:tav tm="0">
                                          <p:val>
                                            <p:strVal val="1+#ppt_w/2"/>
                                          </p:val>
                                        </p:tav>
                                        <p:tav tm="100000">
                                          <p:val>
                                            <p:strVal val="#ppt_x"/>
                                          </p:val>
                                        </p:tav>
                                      </p:tavLst>
                                    </p:anim>
                                    <p:anim calcmode="lin" valueType="num">
                                      <p:cBhvr additive="base">
                                        <p:cTn id="77"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2" presetClass="exit" presetSubtype="4" fill="hold" nodeType="clickEffect">
                                  <p:stCondLst>
                                    <p:cond delay="0"/>
                                  </p:stCondLst>
                                  <p:childTnLst>
                                    <p:animEffect transition="out" filter="wipe(down)">
                                      <p:cBhvr>
                                        <p:cTn id="81" dur="500"/>
                                        <p:tgtEl>
                                          <p:spTgt spid="28"/>
                                        </p:tgtEl>
                                      </p:cBhvr>
                                    </p:animEffect>
                                    <p:set>
                                      <p:cBhvr>
                                        <p:cTn id="82" dur="1" fill="hold">
                                          <p:stCondLst>
                                            <p:cond delay="499"/>
                                          </p:stCondLst>
                                        </p:cTn>
                                        <p:tgtEl>
                                          <p:spTgt spid="28"/>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56" presetClass="path" presetSubtype="0" accel="50000" decel="50000" fill="hold" nodeType="clickEffect">
                                  <p:stCondLst>
                                    <p:cond delay="0"/>
                                  </p:stCondLst>
                                  <p:childTnLst>
                                    <p:animMotion origin="layout" path="M -0.14101 0.29607 L -4.375E-6 -4.44444E-6 " pathEditMode="relative" rAng="0" ptsTypes="AA">
                                      <p:cBhvr>
                                        <p:cTn id="86" dur="2000" spd="-100000" fill="hold"/>
                                        <p:tgtEl>
                                          <p:spTgt spid="5"/>
                                        </p:tgtEl>
                                        <p:attrNameLst>
                                          <p:attrName>ppt_x</p:attrName>
                                          <p:attrName>ppt_y</p:attrName>
                                        </p:attrNameLst>
                                      </p:cBhvr>
                                      <p:rCtr x="7044" y="-14815"/>
                                    </p:animMotion>
                                  </p:childTnLst>
                                </p:cTn>
                              </p:par>
                              <p:par>
                                <p:cTn id="87" presetID="56" presetClass="path" presetSubtype="0" accel="50000" decel="50000" fill="hold" grpId="1" nodeType="withEffect">
                                  <p:stCondLst>
                                    <p:cond delay="0"/>
                                  </p:stCondLst>
                                  <p:childTnLst>
                                    <p:animMotion origin="layout" path="M -0.14258 0.28472 L -2.91667E-6 -3.7037E-7 " pathEditMode="relative" rAng="0" ptsTypes="AA">
                                      <p:cBhvr>
                                        <p:cTn id="88" dur="2000" spd="-100000" fill="hold"/>
                                        <p:tgtEl>
                                          <p:spTgt spid="8"/>
                                        </p:tgtEl>
                                        <p:attrNameLst>
                                          <p:attrName>ppt_x</p:attrName>
                                          <p:attrName>ppt_y</p:attrName>
                                        </p:attrNameLst>
                                      </p:cBhvr>
                                      <p:rCtr x="7122" y="-14236"/>
                                    </p:animMotion>
                                  </p:childTnLst>
                                </p:cTn>
                              </p:par>
                              <p:par>
                                <p:cTn id="89" presetID="8" presetClass="emph" presetSubtype="0" fill="hold" nodeType="withEffect">
                                  <p:stCondLst>
                                    <p:cond delay="0"/>
                                  </p:stCondLst>
                                  <p:childTnLst>
                                    <p:animRot by="21600000">
                                      <p:cBhvr>
                                        <p:cTn id="90" dur="2000" fill="hold"/>
                                        <p:tgtEl>
                                          <p:spTgt spid="5"/>
                                        </p:tgtEl>
                                        <p:attrNameLst>
                                          <p:attrName>r</p:attrName>
                                        </p:attrNameLst>
                                      </p:cBhvr>
                                    </p:animRot>
                                  </p:childTnLst>
                                </p:cTn>
                              </p:par>
                            </p:childTnLst>
                          </p:cTn>
                        </p:par>
                      </p:childTnLst>
                    </p:cTn>
                  </p:par>
                  <p:par>
                    <p:cTn id="91" fill="hold">
                      <p:stCondLst>
                        <p:cond delay="indefinite"/>
                      </p:stCondLst>
                      <p:childTnLst>
                        <p:par>
                          <p:cTn id="92" fill="hold">
                            <p:stCondLst>
                              <p:cond delay="0"/>
                            </p:stCondLst>
                            <p:childTnLst>
                              <p:par>
                                <p:cTn id="93" presetID="2" presetClass="entr" presetSubtype="2" fill="hold" grpId="0" nodeType="clickEffect">
                                  <p:stCondLst>
                                    <p:cond delay="0"/>
                                  </p:stCondLst>
                                  <p:childTnLst>
                                    <p:set>
                                      <p:cBhvr>
                                        <p:cTn id="94" dur="1" fill="hold">
                                          <p:stCondLst>
                                            <p:cond delay="0"/>
                                          </p:stCondLst>
                                        </p:cTn>
                                        <p:tgtEl>
                                          <p:spTgt spid="14"/>
                                        </p:tgtEl>
                                        <p:attrNameLst>
                                          <p:attrName>style.visibility</p:attrName>
                                        </p:attrNameLst>
                                      </p:cBhvr>
                                      <p:to>
                                        <p:strVal val="visible"/>
                                      </p:to>
                                    </p:set>
                                    <p:anim calcmode="lin" valueType="num">
                                      <p:cBhvr additive="base">
                                        <p:cTn id="95" dur="500" fill="hold"/>
                                        <p:tgtEl>
                                          <p:spTgt spid="14"/>
                                        </p:tgtEl>
                                        <p:attrNameLst>
                                          <p:attrName>ppt_x</p:attrName>
                                        </p:attrNameLst>
                                      </p:cBhvr>
                                      <p:tavLst>
                                        <p:tav tm="0">
                                          <p:val>
                                            <p:strVal val="1+#ppt_w/2"/>
                                          </p:val>
                                        </p:tav>
                                        <p:tav tm="100000">
                                          <p:val>
                                            <p:strVal val="#ppt_x"/>
                                          </p:val>
                                        </p:tav>
                                      </p:tavLst>
                                    </p:anim>
                                    <p:anim calcmode="lin" valueType="num">
                                      <p:cBhvr additive="base">
                                        <p:cTn id="9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randombar(horizontal)">
                                      <p:cBhvr>
                                        <p:cTn id="101" dur="500"/>
                                        <p:tgtEl>
                                          <p:spTgt spid="16"/>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20"/>
                                        </p:tgtEl>
                                        <p:attrNameLst>
                                          <p:attrName>style.visibility</p:attrName>
                                        </p:attrNameLst>
                                      </p:cBhvr>
                                      <p:to>
                                        <p:strVal val="visible"/>
                                      </p:to>
                                    </p:set>
                                    <p:animEffect transition="in" filter="randombar(horizontal)">
                                      <p:cBhvr>
                                        <p:cTn id="10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9" grpId="0"/>
      <p:bldP spid="8" grpId="0"/>
      <p:bldP spid="8" grpId="1"/>
      <p:bldP spid="11" grpId="0"/>
      <p:bldP spid="14" grpId="0" animBg="1"/>
      <p:bldP spid="16"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03BA5894-2EBB-2070-D3F0-2F5876672FDD}"/>
              </a:ext>
            </a:extLst>
          </p:cNvPr>
          <p:cNvPicPr>
            <a:picLocks noChangeAspect="1"/>
          </p:cNvPicPr>
          <p:nvPr/>
        </p:nvPicPr>
        <p:blipFill>
          <a:blip r:embed="rId2"/>
          <a:stretch>
            <a:fillRect/>
          </a:stretch>
        </p:blipFill>
        <p:spPr>
          <a:xfrm>
            <a:off x="1085824" y="999241"/>
            <a:ext cx="10020351" cy="5604603"/>
          </a:xfrm>
          <a:prstGeom prst="rect">
            <a:avLst/>
          </a:prstGeom>
        </p:spPr>
      </p:pic>
    </p:spTree>
    <p:extLst>
      <p:ext uri="{BB962C8B-B14F-4D97-AF65-F5344CB8AC3E}">
        <p14:creationId xmlns:p14="http://schemas.microsoft.com/office/powerpoint/2010/main" val="2641237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7EA8A-2C36-4AB0-86B5-D4AF8CF00EF5}"/>
              </a:ext>
            </a:extLst>
          </p:cNvPr>
          <p:cNvSpPr>
            <a:spLocks noGrp="1"/>
          </p:cNvSpPr>
          <p:nvPr>
            <p:ph type="title"/>
          </p:nvPr>
        </p:nvSpPr>
        <p:spPr>
          <a:xfrm>
            <a:off x="838200" y="947057"/>
            <a:ext cx="10515600" cy="705924"/>
          </a:xfrm>
        </p:spPr>
        <p:txBody>
          <a:bodyPr lIns="91440" tIns="45720" rIns="91440" bIns="45720" anchor="t"/>
          <a:lstStyle/>
          <a:p>
            <a:r>
              <a:rPr lang="en-GB">
                <a:ea typeface="+mj-lt"/>
                <a:cs typeface="+mj-lt"/>
              </a:rPr>
              <a:t>RESULTS - </a:t>
            </a:r>
            <a:r>
              <a:rPr lang="en-GB"/>
              <a:t>Home Page</a:t>
            </a:r>
            <a:endParaRPr lang="en-US">
              <a:cs typeface="Calibri Light"/>
            </a:endParaRPr>
          </a:p>
        </p:txBody>
      </p:sp>
      <p:sp>
        <p:nvSpPr>
          <p:cNvPr id="4" name="TextBox 3">
            <a:extLst>
              <a:ext uri="{FF2B5EF4-FFF2-40B4-BE49-F238E27FC236}">
                <a16:creationId xmlns:a16="http://schemas.microsoft.com/office/drawing/2014/main" id="{DDA89C24-4CC9-9BF2-04B2-3F38EA3E45C5}"/>
              </a:ext>
            </a:extLst>
          </p:cNvPr>
          <p:cNvSpPr txBox="1"/>
          <p:nvPr/>
        </p:nvSpPr>
        <p:spPr>
          <a:xfrm>
            <a:off x="8523962" y="37223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9" name="Picture 5" descr="Shape, square&#10;&#10;Description automatically generated">
            <a:extLst>
              <a:ext uri="{FF2B5EF4-FFF2-40B4-BE49-F238E27FC236}">
                <a16:creationId xmlns:a16="http://schemas.microsoft.com/office/drawing/2014/main" id="{BDEF27A4-D240-DA1B-200C-C9D5B747BC67}"/>
              </a:ext>
            </a:extLst>
          </p:cNvPr>
          <p:cNvPicPr>
            <a:picLocks noChangeAspect="1"/>
          </p:cNvPicPr>
          <p:nvPr/>
        </p:nvPicPr>
        <p:blipFill>
          <a:blip r:embed="rId2"/>
          <a:stretch>
            <a:fillRect/>
          </a:stretch>
        </p:blipFill>
        <p:spPr>
          <a:xfrm>
            <a:off x="1867207" y="1708662"/>
            <a:ext cx="8469874" cy="4718866"/>
          </a:xfrm>
          <a:prstGeom prst="rect">
            <a:avLst/>
          </a:prstGeom>
        </p:spPr>
      </p:pic>
      <p:pic>
        <p:nvPicPr>
          <p:cNvPr id="10" name="Picture 10" descr="A screenshot of a video game&#10;&#10;Description automatically generated">
            <a:extLst>
              <a:ext uri="{FF2B5EF4-FFF2-40B4-BE49-F238E27FC236}">
                <a16:creationId xmlns:a16="http://schemas.microsoft.com/office/drawing/2014/main" id="{8A2EDF8D-2BA2-B1FF-4C25-AD8930590455}"/>
              </a:ext>
            </a:extLst>
          </p:cNvPr>
          <p:cNvPicPr>
            <a:picLocks noChangeAspect="1"/>
          </p:cNvPicPr>
          <p:nvPr/>
        </p:nvPicPr>
        <p:blipFill>
          <a:blip r:embed="rId3"/>
          <a:stretch>
            <a:fillRect/>
          </a:stretch>
        </p:blipFill>
        <p:spPr>
          <a:xfrm>
            <a:off x="1983659" y="1865771"/>
            <a:ext cx="8224683" cy="4453814"/>
          </a:xfrm>
          <a:prstGeom prst="rect">
            <a:avLst/>
          </a:prstGeom>
        </p:spPr>
      </p:pic>
    </p:spTree>
    <p:extLst>
      <p:ext uri="{BB962C8B-B14F-4D97-AF65-F5344CB8AC3E}">
        <p14:creationId xmlns:p14="http://schemas.microsoft.com/office/powerpoint/2010/main" val="3582256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7EA8A-2C36-4AB0-86B5-D4AF8CF00EF5}"/>
              </a:ext>
            </a:extLst>
          </p:cNvPr>
          <p:cNvSpPr>
            <a:spLocks noGrp="1"/>
          </p:cNvSpPr>
          <p:nvPr>
            <p:ph type="title"/>
          </p:nvPr>
        </p:nvSpPr>
        <p:spPr>
          <a:xfrm>
            <a:off x="838200" y="947057"/>
            <a:ext cx="10515600" cy="705924"/>
          </a:xfrm>
        </p:spPr>
        <p:txBody>
          <a:bodyPr lIns="91440" tIns="45720" rIns="91440" bIns="45720" anchor="t"/>
          <a:lstStyle/>
          <a:p>
            <a:r>
              <a:rPr lang="en-GB" dirty="0"/>
              <a:t>RESULTS - Upload Video Page</a:t>
            </a:r>
            <a:endParaRPr lang="en-US" dirty="0">
              <a:cs typeface="Calibri Light"/>
            </a:endParaRPr>
          </a:p>
        </p:txBody>
      </p:sp>
      <p:pic>
        <p:nvPicPr>
          <p:cNvPr id="3" name="Picture 3" descr="Graphical user interface&#10;&#10;Description automatically generated">
            <a:extLst>
              <a:ext uri="{FF2B5EF4-FFF2-40B4-BE49-F238E27FC236}">
                <a16:creationId xmlns:a16="http://schemas.microsoft.com/office/drawing/2014/main" id="{FB5C6575-D428-F4EF-EA11-5884FD6E5775}"/>
              </a:ext>
            </a:extLst>
          </p:cNvPr>
          <p:cNvPicPr>
            <a:picLocks noChangeAspect="1"/>
          </p:cNvPicPr>
          <p:nvPr/>
        </p:nvPicPr>
        <p:blipFill>
          <a:blip r:embed="rId2"/>
          <a:stretch>
            <a:fillRect/>
          </a:stretch>
        </p:blipFill>
        <p:spPr>
          <a:xfrm>
            <a:off x="2122098" y="1874647"/>
            <a:ext cx="7947802" cy="4330779"/>
          </a:xfrm>
          <a:prstGeom prst="rect">
            <a:avLst/>
          </a:prstGeom>
        </p:spPr>
      </p:pic>
      <p:pic>
        <p:nvPicPr>
          <p:cNvPr id="5" name="Picture 5" descr="Shape, square&#10;&#10;Description automatically generated">
            <a:extLst>
              <a:ext uri="{FF2B5EF4-FFF2-40B4-BE49-F238E27FC236}">
                <a16:creationId xmlns:a16="http://schemas.microsoft.com/office/drawing/2014/main" id="{29EBE8E5-E7BC-F948-67B7-4584342D771A}"/>
              </a:ext>
            </a:extLst>
          </p:cNvPr>
          <p:cNvPicPr>
            <a:picLocks noChangeAspect="1"/>
          </p:cNvPicPr>
          <p:nvPr/>
        </p:nvPicPr>
        <p:blipFill>
          <a:blip r:embed="rId3"/>
          <a:stretch>
            <a:fillRect/>
          </a:stretch>
        </p:blipFill>
        <p:spPr>
          <a:xfrm>
            <a:off x="1830336" y="1659502"/>
            <a:ext cx="8543616" cy="4768027"/>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5191DCFD-7538-E1F5-EF77-B58F724827D1}"/>
              </a:ext>
            </a:extLst>
          </p:cNvPr>
          <p:cNvPicPr>
            <a:picLocks noChangeAspect="1"/>
          </p:cNvPicPr>
          <p:nvPr/>
        </p:nvPicPr>
        <p:blipFill>
          <a:blip r:embed="rId4"/>
          <a:stretch>
            <a:fillRect/>
          </a:stretch>
        </p:blipFill>
        <p:spPr>
          <a:xfrm>
            <a:off x="1971368" y="1794683"/>
            <a:ext cx="8273845" cy="4485378"/>
          </a:xfrm>
          <a:prstGeom prst="rect">
            <a:avLst/>
          </a:prstGeom>
        </p:spPr>
      </p:pic>
    </p:spTree>
    <p:extLst>
      <p:ext uri="{BB962C8B-B14F-4D97-AF65-F5344CB8AC3E}">
        <p14:creationId xmlns:p14="http://schemas.microsoft.com/office/powerpoint/2010/main" val="2861745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7EA8A-2C36-4AB0-86B5-D4AF8CF00EF5}"/>
              </a:ext>
            </a:extLst>
          </p:cNvPr>
          <p:cNvSpPr>
            <a:spLocks noGrp="1"/>
          </p:cNvSpPr>
          <p:nvPr>
            <p:ph type="title"/>
          </p:nvPr>
        </p:nvSpPr>
        <p:spPr>
          <a:xfrm>
            <a:off x="838200" y="947057"/>
            <a:ext cx="10515600" cy="705924"/>
          </a:xfrm>
        </p:spPr>
        <p:txBody>
          <a:bodyPr lIns="91440" tIns="45720" rIns="91440" bIns="45720" anchor="t"/>
          <a:lstStyle/>
          <a:p>
            <a:r>
              <a:rPr lang="en-GB" dirty="0">
                <a:cs typeface="Calibri Light"/>
              </a:rPr>
              <a:t>Uploading Video</a:t>
            </a:r>
          </a:p>
        </p:txBody>
      </p:sp>
      <p:pic>
        <p:nvPicPr>
          <p:cNvPr id="5" name="Picture 5" descr="Graphical user interface, text&#10;&#10;Description automatically generated">
            <a:extLst>
              <a:ext uri="{FF2B5EF4-FFF2-40B4-BE49-F238E27FC236}">
                <a16:creationId xmlns:a16="http://schemas.microsoft.com/office/drawing/2014/main" id="{2789510C-0077-8CE4-2C35-78CFE454E86A}"/>
              </a:ext>
            </a:extLst>
          </p:cNvPr>
          <p:cNvPicPr>
            <a:picLocks noGrp="1" noChangeAspect="1"/>
          </p:cNvPicPr>
          <p:nvPr>
            <p:ph idx="1"/>
          </p:nvPr>
        </p:nvPicPr>
        <p:blipFill>
          <a:blip r:embed="rId2"/>
          <a:stretch>
            <a:fillRect/>
          </a:stretch>
        </p:blipFill>
        <p:spPr>
          <a:xfrm>
            <a:off x="2164123" y="1825625"/>
            <a:ext cx="7863753" cy="4351338"/>
          </a:xfrm>
        </p:spPr>
      </p:pic>
      <p:pic>
        <p:nvPicPr>
          <p:cNvPr id="4" name="Picture 5">
            <a:extLst>
              <a:ext uri="{FF2B5EF4-FFF2-40B4-BE49-F238E27FC236}">
                <a16:creationId xmlns:a16="http://schemas.microsoft.com/office/drawing/2014/main" id="{DF426DD4-8136-4A26-CA33-20402F5A3DC8}"/>
              </a:ext>
            </a:extLst>
          </p:cNvPr>
          <p:cNvPicPr>
            <a:picLocks noChangeAspect="1"/>
          </p:cNvPicPr>
          <p:nvPr/>
        </p:nvPicPr>
        <p:blipFill>
          <a:blip r:embed="rId3"/>
          <a:stretch>
            <a:fillRect/>
          </a:stretch>
        </p:blipFill>
        <p:spPr>
          <a:xfrm>
            <a:off x="1891788" y="1696372"/>
            <a:ext cx="8273229" cy="4620544"/>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59BCEA57-B761-AD17-B3A1-D8E1ED44969E}"/>
              </a:ext>
            </a:extLst>
          </p:cNvPr>
          <p:cNvPicPr>
            <a:picLocks noChangeAspect="1"/>
          </p:cNvPicPr>
          <p:nvPr/>
        </p:nvPicPr>
        <p:blipFill>
          <a:blip r:embed="rId4"/>
          <a:stretch>
            <a:fillRect/>
          </a:stretch>
        </p:blipFill>
        <p:spPr>
          <a:xfrm>
            <a:off x="2032819" y="1824235"/>
            <a:ext cx="7991166" cy="4352530"/>
          </a:xfrm>
          <a:prstGeom prst="rect">
            <a:avLst/>
          </a:prstGeom>
        </p:spPr>
      </p:pic>
    </p:spTree>
    <p:extLst>
      <p:ext uri="{BB962C8B-B14F-4D97-AF65-F5344CB8AC3E}">
        <p14:creationId xmlns:p14="http://schemas.microsoft.com/office/powerpoint/2010/main" val="1365929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1EA6503-E0E6-35EC-3E61-6EB48400FF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44125" y="2069076"/>
            <a:ext cx="1209675" cy="1428750"/>
          </a:xfrm>
          <a:prstGeom prst="rect">
            <a:avLst/>
          </a:prstGeom>
        </p:spPr>
      </p:pic>
      <p:pic>
        <p:nvPicPr>
          <p:cNvPr id="5" name="Graphic 4">
            <a:extLst>
              <a:ext uri="{FF2B5EF4-FFF2-40B4-BE49-F238E27FC236}">
                <a16:creationId xmlns:a16="http://schemas.microsoft.com/office/drawing/2014/main" id="{2B5C00ED-DC15-CE59-CCDE-EA0389D55E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95768" y="883212"/>
            <a:ext cx="4161966" cy="5741888"/>
          </a:xfrm>
          <a:prstGeom prst="rect">
            <a:avLst/>
          </a:prstGeom>
        </p:spPr>
      </p:pic>
      <p:sp>
        <p:nvSpPr>
          <p:cNvPr id="2" name="Title 1">
            <a:extLst>
              <a:ext uri="{FF2B5EF4-FFF2-40B4-BE49-F238E27FC236}">
                <a16:creationId xmlns:a16="http://schemas.microsoft.com/office/drawing/2014/main" id="{0FB32A1A-5F8C-F381-E749-F4C95E60DB73}"/>
              </a:ext>
            </a:extLst>
          </p:cNvPr>
          <p:cNvSpPr>
            <a:spLocks noGrp="1"/>
          </p:cNvSpPr>
          <p:nvPr>
            <p:ph type="title"/>
          </p:nvPr>
        </p:nvSpPr>
        <p:spPr>
          <a:xfrm>
            <a:off x="838200" y="1152525"/>
            <a:ext cx="10515600" cy="500456"/>
          </a:xfrm>
        </p:spPr>
        <p:txBody>
          <a:bodyPr/>
          <a:lstStyle/>
          <a:p>
            <a:r>
              <a:rPr lang="en-US" dirty="0"/>
              <a:t>AGENDA</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6205AFF-FAC0-CF23-859A-0E32B62A73F0}"/>
              </a:ext>
            </a:extLst>
          </p:cNvPr>
          <p:cNvSpPr>
            <a:spLocks noGrp="1"/>
          </p:cNvSpPr>
          <p:nvPr>
            <p:ph idx="1"/>
          </p:nvPr>
        </p:nvSpPr>
        <p:spPr>
          <a:xfrm>
            <a:off x="838200" y="1981199"/>
            <a:ext cx="5552768" cy="4195763"/>
          </a:xfrm>
        </p:spPr>
        <p:txBody>
          <a:bodyPr lIns="91440" tIns="45720" rIns="91440" bIns="45720" anchor="t"/>
          <a:lstStyle/>
          <a:p>
            <a:r>
              <a:rPr lang="en-IN" sz="2400" dirty="0">
                <a:ln w="0"/>
                <a:solidFill>
                  <a:schemeClr val="accent1"/>
                </a:solidFill>
                <a:effectLst>
                  <a:outerShdw blurRad="38100" dist="25400" dir="5400000" algn="ctr" rotWithShape="0">
                    <a:srgbClr val="6E747A">
                      <a:alpha val="43000"/>
                    </a:srgbClr>
                  </a:outerShdw>
                </a:effectLst>
                <a:latin typeface="Arial"/>
                <a:cs typeface="Arial"/>
              </a:rPr>
              <a:t>To create a deep fake detection system so that </a:t>
            </a:r>
            <a:r>
              <a:rPr lang="en-IN" sz="2400" dirty="0">
                <a:ln w="0"/>
                <a:solidFill>
                  <a:schemeClr val="accent1"/>
                </a:solidFill>
                <a:effectLst>
                  <a:outerShdw blurRad="38100" dist="25400" dir="5400000" algn="ctr" rotWithShape="0">
                    <a:srgbClr val="6E747A">
                      <a:alpha val="43000"/>
                    </a:srgbClr>
                  </a:outerShdw>
                </a:effectLst>
                <a:latin typeface="Calibri"/>
                <a:cs typeface="Calibri"/>
              </a:rPr>
              <a:t>to classify the video as deep fake or real.</a:t>
            </a:r>
            <a:endParaRPr lang="en-US" dirty="0">
              <a:ln w="0"/>
              <a:solidFill>
                <a:schemeClr val="accent1"/>
              </a:solidFill>
              <a:effectLst>
                <a:outerShdw blurRad="38100" dist="25400" dir="5400000" algn="ctr" rotWithShape="0">
                  <a:srgbClr val="6E747A">
                    <a:alpha val="43000"/>
                  </a:srgbClr>
                </a:outerShdw>
              </a:effectLst>
              <a:latin typeface="Arial"/>
              <a:cs typeface="Arial"/>
            </a:endParaRPr>
          </a:p>
          <a:p>
            <a:endParaRPr lang="en-IN" dirty="0"/>
          </a:p>
        </p:txBody>
      </p:sp>
    </p:spTree>
    <p:extLst>
      <p:ext uri="{BB962C8B-B14F-4D97-AF65-F5344CB8AC3E}">
        <p14:creationId xmlns:p14="http://schemas.microsoft.com/office/powerpoint/2010/main" val="70100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5"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1000" fill="hold"/>
                                        <p:tgtEl>
                                          <p:spTgt spid="7"/>
                                        </p:tgtEl>
                                        <p:attrNameLst>
                                          <p:attrName>ppt_w</p:attrName>
                                        </p:attrNameLst>
                                      </p:cBhvr>
                                      <p:tavLst>
                                        <p:tav tm="0">
                                          <p:val>
                                            <p:fltVal val="0"/>
                                          </p:val>
                                        </p:tav>
                                        <p:tav tm="100000">
                                          <p:val>
                                            <p:strVal val="#ppt_w"/>
                                          </p:val>
                                        </p:tav>
                                      </p:tavLst>
                                    </p:anim>
                                    <p:anim calcmode="lin" valueType="num">
                                      <p:cBhvr>
                                        <p:cTn id="23" dur="1000" fill="hold"/>
                                        <p:tgtEl>
                                          <p:spTgt spid="7"/>
                                        </p:tgtEl>
                                        <p:attrNameLst>
                                          <p:attrName>ppt_h</p:attrName>
                                        </p:attrNameLst>
                                      </p:cBhvr>
                                      <p:tavLst>
                                        <p:tav tm="0">
                                          <p:val>
                                            <p:fltVal val="0"/>
                                          </p:val>
                                        </p:tav>
                                        <p:tav tm="100000">
                                          <p:val>
                                            <p:strVal val="#ppt_h"/>
                                          </p:val>
                                        </p:tav>
                                      </p:tavLst>
                                    </p:anim>
                                    <p:anim calcmode="lin" valueType="num">
                                      <p:cBhvr>
                                        <p:cTn id="24"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30" dur="500"/>
                                        <p:tgtEl>
                                          <p:spTgt spid="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 0 C 0.069 0 0.125 0.056 0.125 0.125 C 0.125 0.194 0.069 0.25 0 0.25 C -0.069 0.25 -0.125 0.194 -0.125 0.125 C -0.125 0.056 -0.069 0 0 0 Z" pathEditMode="relative" ptsTypes="">
                                      <p:cBhvr>
                                        <p:cTn id="34" dur="2000" fill="hold"/>
                                        <p:tgtEl>
                                          <p:spTgt spid="3">
                                            <p:txEl>
                                              <p:pRg st="0" end="0"/>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7EA8A-2C36-4AB0-86B5-D4AF8CF00EF5}"/>
              </a:ext>
            </a:extLst>
          </p:cNvPr>
          <p:cNvSpPr>
            <a:spLocks noGrp="1"/>
          </p:cNvSpPr>
          <p:nvPr>
            <p:ph type="title"/>
          </p:nvPr>
        </p:nvSpPr>
        <p:spPr>
          <a:xfrm>
            <a:off x="838200" y="947057"/>
            <a:ext cx="10515600" cy="705924"/>
          </a:xfrm>
        </p:spPr>
        <p:txBody>
          <a:bodyPr lIns="91440" tIns="45720" rIns="91440" bIns="45720" anchor="t"/>
          <a:lstStyle/>
          <a:p>
            <a:r>
              <a:rPr lang="en-GB" dirty="0">
                <a:cs typeface="Calibri Light"/>
              </a:rPr>
              <a:t>Video Selected</a:t>
            </a:r>
          </a:p>
        </p:txBody>
      </p:sp>
      <p:pic>
        <p:nvPicPr>
          <p:cNvPr id="5" name="Picture 5" descr="Graphical user interface, text&#10;&#10;Description automatically generated">
            <a:extLst>
              <a:ext uri="{FF2B5EF4-FFF2-40B4-BE49-F238E27FC236}">
                <a16:creationId xmlns:a16="http://schemas.microsoft.com/office/drawing/2014/main" id="{2789510C-0077-8CE4-2C35-78CFE454E86A}"/>
              </a:ext>
            </a:extLst>
          </p:cNvPr>
          <p:cNvPicPr>
            <a:picLocks noGrp="1" noChangeAspect="1"/>
          </p:cNvPicPr>
          <p:nvPr>
            <p:ph idx="1"/>
          </p:nvPr>
        </p:nvPicPr>
        <p:blipFill>
          <a:blip r:embed="rId2"/>
          <a:stretch>
            <a:fillRect/>
          </a:stretch>
        </p:blipFill>
        <p:spPr>
          <a:xfrm>
            <a:off x="2164123" y="1825625"/>
            <a:ext cx="7863753" cy="4351338"/>
          </a:xfrm>
        </p:spPr>
      </p:pic>
      <p:pic>
        <p:nvPicPr>
          <p:cNvPr id="6" name="Picture 5" descr="Shape, square&#10;&#10;Description automatically generated">
            <a:extLst>
              <a:ext uri="{FF2B5EF4-FFF2-40B4-BE49-F238E27FC236}">
                <a16:creationId xmlns:a16="http://schemas.microsoft.com/office/drawing/2014/main" id="{2C17EA67-99ED-959B-2C82-347FE5653FB7}"/>
              </a:ext>
            </a:extLst>
          </p:cNvPr>
          <p:cNvPicPr>
            <a:picLocks noChangeAspect="1"/>
          </p:cNvPicPr>
          <p:nvPr/>
        </p:nvPicPr>
        <p:blipFill>
          <a:blip r:embed="rId3"/>
          <a:stretch>
            <a:fillRect/>
          </a:stretch>
        </p:blipFill>
        <p:spPr>
          <a:xfrm>
            <a:off x="1891787" y="1708662"/>
            <a:ext cx="8445294" cy="4718866"/>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649DDB8F-FB3A-029C-F45B-4F7C4B920F10}"/>
              </a:ext>
            </a:extLst>
          </p:cNvPr>
          <p:cNvPicPr>
            <a:picLocks noChangeAspect="1"/>
          </p:cNvPicPr>
          <p:nvPr/>
        </p:nvPicPr>
        <p:blipFill>
          <a:blip r:embed="rId4"/>
          <a:stretch>
            <a:fillRect/>
          </a:stretch>
        </p:blipFill>
        <p:spPr>
          <a:xfrm>
            <a:off x="2020530" y="1808894"/>
            <a:ext cx="8150942" cy="4506115"/>
          </a:xfrm>
          <a:prstGeom prst="rect">
            <a:avLst/>
          </a:prstGeom>
        </p:spPr>
      </p:pic>
    </p:spTree>
    <p:extLst>
      <p:ext uri="{BB962C8B-B14F-4D97-AF65-F5344CB8AC3E}">
        <p14:creationId xmlns:p14="http://schemas.microsoft.com/office/powerpoint/2010/main" val="1470875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7EA8A-2C36-4AB0-86B5-D4AF8CF00EF5}"/>
              </a:ext>
            </a:extLst>
          </p:cNvPr>
          <p:cNvSpPr>
            <a:spLocks noGrp="1"/>
          </p:cNvSpPr>
          <p:nvPr>
            <p:ph type="title"/>
          </p:nvPr>
        </p:nvSpPr>
        <p:spPr>
          <a:xfrm>
            <a:off x="838200" y="947057"/>
            <a:ext cx="10515600" cy="705924"/>
          </a:xfrm>
        </p:spPr>
        <p:txBody>
          <a:bodyPr lIns="91440" tIns="45720" rIns="91440" bIns="45720" anchor="t"/>
          <a:lstStyle/>
          <a:p>
            <a:r>
              <a:rPr lang="en-GB" dirty="0">
                <a:cs typeface="Calibri Light"/>
              </a:rPr>
              <a:t>Click on Upload Video</a:t>
            </a:r>
          </a:p>
        </p:txBody>
      </p:sp>
      <p:pic>
        <p:nvPicPr>
          <p:cNvPr id="5" name="Picture 5" descr="Graphical user interface, text&#10;&#10;Description automatically generated">
            <a:extLst>
              <a:ext uri="{FF2B5EF4-FFF2-40B4-BE49-F238E27FC236}">
                <a16:creationId xmlns:a16="http://schemas.microsoft.com/office/drawing/2014/main" id="{2789510C-0077-8CE4-2C35-78CFE454E86A}"/>
              </a:ext>
            </a:extLst>
          </p:cNvPr>
          <p:cNvPicPr>
            <a:picLocks noGrp="1" noChangeAspect="1"/>
          </p:cNvPicPr>
          <p:nvPr>
            <p:ph idx="1"/>
          </p:nvPr>
        </p:nvPicPr>
        <p:blipFill>
          <a:blip r:embed="rId2"/>
          <a:stretch>
            <a:fillRect/>
          </a:stretch>
        </p:blipFill>
        <p:spPr>
          <a:xfrm>
            <a:off x="2164123" y="1825625"/>
            <a:ext cx="7863753" cy="4351338"/>
          </a:xfrm>
        </p:spPr>
      </p:pic>
      <p:pic>
        <p:nvPicPr>
          <p:cNvPr id="3" name="Picture 3" descr="Graphical user interface, application&#10;&#10;Description automatically generated">
            <a:extLst>
              <a:ext uri="{FF2B5EF4-FFF2-40B4-BE49-F238E27FC236}">
                <a16:creationId xmlns:a16="http://schemas.microsoft.com/office/drawing/2014/main" id="{4DD50B4E-A21A-4EDE-D649-B26D8B62470A}"/>
              </a:ext>
            </a:extLst>
          </p:cNvPr>
          <p:cNvPicPr>
            <a:picLocks noChangeAspect="1"/>
          </p:cNvPicPr>
          <p:nvPr/>
        </p:nvPicPr>
        <p:blipFill>
          <a:blip r:embed="rId3"/>
          <a:stretch>
            <a:fillRect/>
          </a:stretch>
        </p:blipFill>
        <p:spPr>
          <a:xfrm>
            <a:off x="2179608" y="1828300"/>
            <a:ext cx="7847162" cy="4351588"/>
          </a:xfrm>
          <a:prstGeom prst="rect">
            <a:avLst/>
          </a:prstGeom>
        </p:spPr>
      </p:pic>
      <p:pic>
        <p:nvPicPr>
          <p:cNvPr id="7" name="Picture 5" descr="Shape, square&#10;&#10;Description automatically generated">
            <a:extLst>
              <a:ext uri="{FF2B5EF4-FFF2-40B4-BE49-F238E27FC236}">
                <a16:creationId xmlns:a16="http://schemas.microsoft.com/office/drawing/2014/main" id="{834B7C74-58AA-43CB-D87C-436BF1B0F404}"/>
              </a:ext>
            </a:extLst>
          </p:cNvPr>
          <p:cNvPicPr>
            <a:picLocks noChangeAspect="1"/>
          </p:cNvPicPr>
          <p:nvPr/>
        </p:nvPicPr>
        <p:blipFill>
          <a:blip r:embed="rId4"/>
          <a:stretch>
            <a:fillRect/>
          </a:stretch>
        </p:blipFill>
        <p:spPr>
          <a:xfrm>
            <a:off x="1904078" y="1671791"/>
            <a:ext cx="8383841" cy="4669705"/>
          </a:xfrm>
          <a:prstGeom prst="rect">
            <a:avLst/>
          </a:prstGeom>
        </p:spPr>
      </p:pic>
      <p:pic>
        <p:nvPicPr>
          <p:cNvPr id="8" name="Picture 8" descr="Graphical user interface, application&#10;&#10;Description automatically generated">
            <a:extLst>
              <a:ext uri="{FF2B5EF4-FFF2-40B4-BE49-F238E27FC236}">
                <a16:creationId xmlns:a16="http://schemas.microsoft.com/office/drawing/2014/main" id="{19899B42-BE9C-7C7F-4477-AB3E9F749F11}"/>
              </a:ext>
            </a:extLst>
          </p:cNvPr>
          <p:cNvPicPr>
            <a:picLocks noChangeAspect="1"/>
          </p:cNvPicPr>
          <p:nvPr/>
        </p:nvPicPr>
        <p:blipFill>
          <a:blip r:embed="rId5"/>
          <a:stretch>
            <a:fillRect/>
          </a:stretch>
        </p:blipFill>
        <p:spPr>
          <a:xfrm>
            <a:off x="2045110" y="1773724"/>
            <a:ext cx="8052619" cy="4404390"/>
          </a:xfrm>
          <a:prstGeom prst="rect">
            <a:avLst/>
          </a:prstGeom>
        </p:spPr>
      </p:pic>
    </p:spTree>
    <p:extLst>
      <p:ext uri="{BB962C8B-B14F-4D97-AF65-F5344CB8AC3E}">
        <p14:creationId xmlns:p14="http://schemas.microsoft.com/office/powerpoint/2010/main" val="2622825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7EA8A-2C36-4AB0-86B5-D4AF8CF00EF5}"/>
              </a:ext>
            </a:extLst>
          </p:cNvPr>
          <p:cNvSpPr>
            <a:spLocks noGrp="1"/>
          </p:cNvSpPr>
          <p:nvPr>
            <p:ph type="title"/>
          </p:nvPr>
        </p:nvSpPr>
        <p:spPr>
          <a:xfrm>
            <a:off x="838200" y="947057"/>
            <a:ext cx="10515600" cy="705924"/>
          </a:xfrm>
        </p:spPr>
        <p:txBody>
          <a:bodyPr lIns="91440" tIns="45720" rIns="91440" bIns="45720" anchor="t"/>
          <a:lstStyle/>
          <a:p>
            <a:r>
              <a:rPr lang="en-GB" dirty="0">
                <a:ea typeface="+mj-lt"/>
                <a:cs typeface="+mj-lt"/>
              </a:rPr>
              <a:t>RESULTS – </a:t>
            </a:r>
            <a:r>
              <a:rPr lang="en-GB" dirty="0">
                <a:cs typeface="Calibri Light"/>
              </a:rPr>
              <a:t>Evaluation Page For Real Video</a:t>
            </a:r>
            <a:endParaRPr lang="en-US" dirty="0"/>
          </a:p>
        </p:txBody>
      </p:sp>
      <p:pic>
        <p:nvPicPr>
          <p:cNvPr id="5" name="Picture 5" descr="Graphical user interface, text&#10;&#10;Description automatically generated">
            <a:extLst>
              <a:ext uri="{FF2B5EF4-FFF2-40B4-BE49-F238E27FC236}">
                <a16:creationId xmlns:a16="http://schemas.microsoft.com/office/drawing/2014/main" id="{2789510C-0077-8CE4-2C35-78CFE454E86A}"/>
              </a:ext>
            </a:extLst>
          </p:cNvPr>
          <p:cNvPicPr>
            <a:picLocks noGrp="1" noChangeAspect="1"/>
          </p:cNvPicPr>
          <p:nvPr>
            <p:ph idx="1"/>
          </p:nvPr>
        </p:nvPicPr>
        <p:blipFill>
          <a:blip r:embed="rId2"/>
          <a:stretch>
            <a:fillRect/>
          </a:stretch>
        </p:blipFill>
        <p:spPr>
          <a:xfrm>
            <a:off x="2164123" y="1825625"/>
            <a:ext cx="7863753" cy="4351338"/>
          </a:xfrm>
        </p:spPr>
      </p:pic>
      <p:pic>
        <p:nvPicPr>
          <p:cNvPr id="3" name="Picture 3" descr="Graphical user interface, application&#10;&#10;Description automatically generated">
            <a:extLst>
              <a:ext uri="{FF2B5EF4-FFF2-40B4-BE49-F238E27FC236}">
                <a16:creationId xmlns:a16="http://schemas.microsoft.com/office/drawing/2014/main" id="{4DD50B4E-A21A-4EDE-D649-B26D8B62470A}"/>
              </a:ext>
            </a:extLst>
          </p:cNvPr>
          <p:cNvPicPr>
            <a:picLocks noChangeAspect="1"/>
          </p:cNvPicPr>
          <p:nvPr/>
        </p:nvPicPr>
        <p:blipFill>
          <a:blip r:embed="rId3"/>
          <a:stretch>
            <a:fillRect/>
          </a:stretch>
        </p:blipFill>
        <p:spPr>
          <a:xfrm>
            <a:off x="2179608" y="1828300"/>
            <a:ext cx="7847162" cy="4351588"/>
          </a:xfrm>
          <a:prstGeom prst="rect">
            <a:avLst/>
          </a:prstGeom>
        </p:spPr>
      </p:pic>
      <p:pic>
        <p:nvPicPr>
          <p:cNvPr id="4" name="Picture 5" descr="Graphical user interface, application&#10;&#10;Description automatically generated">
            <a:extLst>
              <a:ext uri="{FF2B5EF4-FFF2-40B4-BE49-F238E27FC236}">
                <a16:creationId xmlns:a16="http://schemas.microsoft.com/office/drawing/2014/main" id="{A187FE3E-4FFD-0E17-B674-6BA63DD192B2}"/>
              </a:ext>
            </a:extLst>
          </p:cNvPr>
          <p:cNvPicPr>
            <a:picLocks noChangeAspect="1"/>
          </p:cNvPicPr>
          <p:nvPr/>
        </p:nvPicPr>
        <p:blipFill>
          <a:blip r:embed="rId4"/>
          <a:stretch>
            <a:fillRect/>
          </a:stretch>
        </p:blipFill>
        <p:spPr>
          <a:xfrm>
            <a:off x="1920816" y="1736248"/>
            <a:ext cx="8335990" cy="4463807"/>
          </a:xfrm>
          <a:prstGeom prst="rect">
            <a:avLst/>
          </a:prstGeom>
        </p:spPr>
      </p:pic>
      <p:pic>
        <p:nvPicPr>
          <p:cNvPr id="8" name="Picture 5" descr="Shape, square&#10;&#10;Description automatically generated">
            <a:extLst>
              <a:ext uri="{FF2B5EF4-FFF2-40B4-BE49-F238E27FC236}">
                <a16:creationId xmlns:a16="http://schemas.microsoft.com/office/drawing/2014/main" id="{1C51578E-43CD-960A-9598-E45B5352850D}"/>
              </a:ext>
            </a:extLst>
          </p:cNvPr>
          <p:cNvPicPr>
            <a:picLocks noChangeAspect="1"/>
          </p:cNvPicPr>
          <p:nvPr/>
        </p:nvPicPr>
        <p:blipFill>
          <a:blip r:embed="rId5"/>
          <a:stretch>
            <a:fillRect/>
          </a:stretch>
        </p:blipFill>
        <p:spPr>
          <a:xfrm>
            <a:off x="1818046" y="1598047"/>
            <a:ext cx="8555907" cy="4731158"/>
          </a:xfrm>
          <a:prstGeom prst="rect">
            <a:avLst/>
          </a:prstGeom>
        </p:spPr>
      </p:pic>
      <p:pic>
        <p:nvPicPr>
          <p:cNvPr id="9" name="Picture 9" descr="Graphical user interface&#10;&#10;Description automatically generated">
            <a:extLst>
              <a:ext uri="{FF2B5EF4-FFF2-40B4-BE49-F238E27FC236}">
                <a16:creationId xmlns:a16="http://schemas.microsoft.com/office/drawing/2014/main" id="{37002941-904A-0B91-E507-D57122600E57}"/>
              </a:ext>
            </a:extLst>
          </p:cNvPr>
          <p:cNvPicPr>
            <a:picLocks noChangeAspect="1"/>
          </p:cNvPicPr>
          <p:nvPr/>
        </p:nvPicPr>
        <p:blipFill>
          <a:blip r:embed="rId6"/>
          <a:stretch>
            <a:fillRect/>
          </a:stretch>
        </p:blipFill>
        <p:spPr>
          <a:xfrm>
            <a:off x="1971367" y="1736942"/>
            <a:ext cx="8236974" cy="4441084"/>
          </a:xfrm>
          <a:prstGeom prst="rect">
            <a:avLst/>
          </a:prstGeom>
        </p:spPr>
      </p:pic>
    </p:spTree>
    <p:extLst>
      <p:ext uri="{BB962C8B-B14F-4D97-AF65-F5344CB8AC3E}">
        <p14:creationId xmlns:p14="http://schemas.microsoft.com/office/powerpoint/2010/main" val="1546416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7EA8A-2C36-4AB0-86B5-D4AF8CF00EF5}"/>
              </a:ext>
            </a:extLst>
          </p:cNvPr>
          <p:cNvSpPr>
            <a:spLocks noGrp="1"/>
          </p:cNvSpPr>
          <p:nvPr>
            <p:ph type="title"/>
          </p:nvPr>
        </p:nvSpPr>
        <p:spPr>
          <a:xfrm>
            <a:off x="838200" y="947057"/>
            <a:ext cx="10515600" cy="705924"/>
          </a:xfrm>
        </p:spPr>
        <p:txBody>
          <a:bodyPr lIns="91440" tIns="45720" rIns="91440" bIns="45720" anchor="t"/>
          <a:lstStyle/>
          <a:p>
            <a:r>
              <a:rPr lang="en-GB" dirty="0">
                <a:ea typeface="+mj-lt"/>
                <a:cs typeface="+mj-lt"/>
              </a:rPr>
              <a:t>RESULTS – </a:t>
            </a:r>
            <a:r>
              <a:rPr lang="en-GB" dirty="0">
                <a:cs typeface="Calibri Light"/>
              </a:rPr>
              <a:t>Evaluation Page For Fake Video</a:t>
            </a:r>
          </a:p>
        </p:txBody>
      </p:sp>
      <p:pic>
        <p:nvPicPr>
          <p:cNvPr id="5" name="Picture 5" descr="Graphical user interface, text&#10;&#10;Description automatically generated">
            <a:extLst>
              <a:ext uri="{FF2B5EF4-FFF2-40B4-BE49-F238E27FC236}">
                <a16:creationId xmlns:a16="http://schemas.microsoft.com/office/drawing/2014/main" id="{2789510C-0077-8CE4-2C35-78CFE454E86A}"/>
              </a:ext>
            </a:extLst>
          </p:cNvPr>
          <p:cNvPicPr>
            <a:picLocks noGrp="1" noChangeAspect="1"/>
          </p:cNvPicPr>
          <p:nvPr>
            <p:ph idx="1"/>
          </p:nvPr>
        </p:nvPicPr>
        <p:blipFill>
          <a:blip r:embed="rId2"/>
          <a:stretch>
            <a:fillRect/>
          </a:stretch>
        </p:blipFill>
        <p:spPr>
          <a:xfrm>
            <a:off x="2164123" y="1825625"/>
            <a:ext cx="7863753" cy="4351338"/>
          </a:xfrm>
        </p:spPr>
      </p:pic>
      <p:pic>
        <p:nvPicPr>
          <p:cNvPr id="3" name="Picture 3" descr="Graphical user interface, application&#10;&#10;Description automatically generated">
            <a:extLst>
              <a:ext uri="{FF2B5EF4-FFF2-40B4-BE49-F238E27FC236}">
                <a16:creationId xmlns:a16="http://schemas.microsoft.com/office/drawing/2014/main" id="{4DD50B4E-A21A-4EDE-D649-B26D8B62470A}"/>
              </a:ext>
            </a:extLst>
          </p:cNvPr>
          <p:cNvPicPr>
            <a:picLocks noChangeAspect="1"/>
          </p:cNvPicPr>
          <p:nvPr/>
        </p:nvPicPr>
        <p:blipFill>
          <a:blip r:embed="rId3"/>
          <a:stretch>
            <a:fillRect/>
          </a:stretch>
        </p:blipFill>
        <p:spPr>
          <a:xfrm>
            <a:off x="2179608" y="1828300"/>
            <a:ext cx="7847162" cy="4351588"/>
          </a:xfrm>
          <a:prstGeom prst="rect">
            <a:avLst/>
          </a:prstGeom>
        </p:spPr>
      </p:pic>
      <p:pic>
        <p:nvPicPr>
          <p:cNvPr id="9" name="Picture 5">
            <a:extLst>
              <a:ext uri="{FF2B5EF4-FFF2-40B4-BE49-F238E27FC236}">
                <a16:creationId xmlns:a16="http://schemas.microsoft.com/office/drawing/2014/main" id="{78293DC1-E219-EFD5-DD65-4D9AA4F12373}"/>
              </a:ext>
            </a:extLst>
          </p:cNvPr>
          <p:cNvPicPr>
            <a:picLocks noChangeAspect="1"/>
          </p:cNvPicPr>
          <p:nvPr/>
        </p:nvPicPr>
        <p:blipFill>
          <a:blip r:embed="rId4"/>
          <a:stretch>
            <a:fillRect/>
          </a:stretch>
        </p:blipFill>
        <p:spPr>
          <a:xfrm>
            <a:off x="1904077" y="1708664"/>
            <a:ext cx="8396132" cy="4681995"/>
          </a:xfrm>
          <a:prstGeom prst="rect">
            <a:avLst/>
          </a:prstGeom>
        </p:spPr>
      </p:pic>
      <p:pic>
        <p:nvPicPr>
          <p:cNvPr id="13" name="Picture 13">
            <a:extLst>
              <a:ext uri="{FF2B5EF4-FFF2-40B4-BE49-F238E27FC236}">
                <a16:creationId xmlns:a16="http://schemas.microsoft.com/office/drawing/2014/main" id="{ABC03687-B82B-8C9C-59CE-A68CC781081D}"/>
              </a:ext>
            </a:extLst>
          </p:cNvPr>
          <p:cNvPicPr>
            <a:picLocks noChangeAspect="1"/>
          </p:cNvPicPr>
          <p:nvPr/>
        </p:nvPicPr>
        <p:blipFill>
          <a:blip r:embed="rId5"/>
          <a:stretch>
            <a:fillRect/>
          </a:stretch>
        </p:blipFill>
        <p:spPr>
          <a:xfrm>
            <a:off x="2062161" y="1832027"/>
            <a:ext cx="8079967" cy="4361528"/>
          </a:xfrm>
          <a:prstGeom prst="rect">
            <a:avLst/>
          </a:prstGeom>
        </p:spPr>
      </p:pic>
      <p:sp>
        <p:nvSpPr>
          <p:cNvPr id="14" name="TextBox 13">
            <a:extLst>
              <a:ext uri="{FF2B5EF4-FFF2-40B4-BE49-F238E27FC236}">
                <a16:creationId xmlns:a16="http://schemas.microsoft.com/office/drawing/2014/main" id="{58B63E3A-E2D3-02AC-19EA-955675221820}"/>
              </a:ext>
            </a:extLst>
          </p:cNvPr>
          <p:cNvSpPr txBox="1"/>
          <p:nvPr/>
        </p:nvSpPr>
        <p:spPr>
          <a:xfrm>
            <a:off x="5068528" y="3716593"/>
            <a:ext cx="2313040" cy="3324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99634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7EA8A-2C36-4AB0-86B5-D4AF8CF00EF5}"/>
              </a:ext>
            </a:extLst>
          </p:cNvPr>
          <p:cNvSpPr>
            <a:spLocks noGrp="1"/>
          </p:cNvSpPr>
          <p:nvPr>
            <p:ph type="title"/>
          </p:nvPr>
        </p:nvSpPr>
        <p:spPr>
          <a:xfrm>
            <a:off x="838200" y="947057"/>
            <a:ext cx="10515600" cy="705924"/>
          </a:xfrm>
        </p:spPr>
        <p:txBody>
          <a:bodyPr lIns="91440" tIns="45720" rIns="91440" bIns="45720" anchor="t"/>
          <a:lstStyle/>
          <a:p>
            <a:r>
              <a:rPr lang="en-GB" dirty="0">
                <a:ea typeface="+mj-lt"/>
                <a:cs typeface="+mj-lt"/>
              </a:rPr>
              <a:t>RESULTS – Split Screen</a:t>
            </a:r>
            <a:br>
              <a:rPr lang="en-GB" dirty="0">
                <a:ea typeface="+mj-lt"/>
                <a:cs typeface="+mj-lt"/>
              </a:rPr>
            </a:br>
            <a:endParaRPr lang="en-US"/>
          </a:p>
        </p:txBody>
      </p:sp>
      <p:pic>
        <p:nvPicPr>
          <p:cNvPr id="4" name="Picture 5" descr="Graphical user interface, website&#10;&#10;Description automatically generated">
            <a:extLst>
              <a:ext uri="{FF2B5EF4-FFF2-40B4-BE49-F238E27FC236}">
                <a16:creationId xmlns:a16="http://schemas.microsoft.com/office/drawing/2014/main" id="{D9CFE3A9-43E7-FE1D-1642-50A50B2A8307}"/>
              </a:ext>
            </a:extLst>
          </p:cNvPr>
          <p:cNvPicPr>
            <a:picLocks noGrp="1" noChangeAspect="1"/>
          </p:cNvPicPr>
          <p:nvPr>
            <p:ph idx="1"/>
          </p:nvPr>
        </p:nvPicPr>
        <p:blipFill>
          <a:blip r:embed="rId2"/>
          <a:stretch>
            <a:fillRect/>
          </a:stretch>
        </p:blipFill>
        <p:spPr>
          <a:xfrm>
            <a:off x="3219776" y="1712744"/>
            <a:ext cx="5449734" cy="4209527"/>
          </a:xfrm>
        </p:spPr>
      </p:pic>
      <p:sp>
        <p:nvSpPr>
          <p:cNvPr id="5" name="TextBox 4">
            <a:extLst>
              <a:ext uri="{FF2B5EF4-FFF2-40B4-BE49-F238E27FC236}">
                <a16:creationId xmlns:a16="http://schemas.microsoft.com/office/drawing/2014/main" id="{A52D614D-E4D5-473E-8C78-37E798FD52D6}"/>
              </a:ext>
            </a:extLst>
          </p:cNvPr>
          <p:cNvSpPr txBox="1"/>
          <p:nvPr/>
        </p:nvSpPr>
        <p:spPr>
          <a:xfrm>
            <a:off x="838199" y="5952957"/>
            <a:ext cx="4757057" cy="584775"/>
          </a:xfrm>
          <a:prstGeom prst="rect">
            <a:avLst/>
          </a:prstGeom>
          <a:noFill/>
        </p:spPr>
        <p:txBody>
          <a:bodyPr wrap="square" lIns="91440" tIns="45720" rIns="91440" bIns="45720" rtlCol="0" anchor="t">
            <a:spAutoFit/>
          </a:bodyPr>
          <a:lstStyle/>
          <a:p>
            <a:endParaRPr lang="en-US" sz="3200">
              <a:cs typeface="Calibri"/>
            </a:endParaRPr>
          </a:p>
        </p:txBody>
      </p:sp>
      <p:pic>
        <p:nvPicPr>
          <p:cNvPr id="6" name="Picture 5">
            <a:extLst>
              <a:ext uri="{FF2B5EF4-FFF2-40B4-BE49-F238E27FC236}">
                <a16:creationId xmlns:a16="http://schemas.microsoft.com/office/drawing/2014/main" id="{888A1218-6EA8-8494-39CC-C56E095D15BD}"/>
              </a:ext>
            </a:extLst>
          </p:cNvPr>
          <p:cNvPicPr>
            <a:picLocks noChangeAspect="1"/>
          </p:cNvPicPr>
          <p:nvPr/>
        </p:nvPicPr>
        <p:blipFill>
          <a:blip r:embed="rId3"/>
          <a:stretch>
            <a:fillRect/>
          </a:stretch>
        </p:blipFill>
        <p:spPr>
          <a:xfrm>
            <a:off x="2543174" y="1708662"/>
            <a:ext cx="6945876" cy="4645124"/>
          </a:xfrm>
          <a:prstGeom prst="rect">
            <a:avLst/>
          </a:prstGeom>
        </p:spPr>
      </p:pic>
      <p:pic>
        <p:nvPicPr>
          <p:cNvPr id="9" name="Picture 9" descr="Graphical user interface, website&#10;&#10;Description automatically generated">
            <a:extLst>
              <a:ext uri="{FF2B5EF4-FFF2-40B4-BE49-F238E27FC236}">
                <a16:creationId xmlns:a16="http://schemas.microsoft.com/office/drawing/2014/main" id="{EF39EB9F-142E-612E-3B9C-1EEA8B95B354}"/>
              </a:ext>
            </a:extLst>
          </p:cNvPr>
          <p:cNvPicPr>
            <a:picLocks noChangeAspect="1"/>
          </p:cNvPicPr>
          <p:nvPr/>
        </p:nvPicPr>
        <p:blipFill>
          <a:blip r:embed="rId4"/>
          <a:stretch>
            <a:fillRect/>
          </a:stretch>
        </p:blipFill>
        <p:spPr>
          <a:xfrm>
            <a:off x="2696497" y="1838245"/>
            <a:ext cx="6626942" cy="4398251"/>
          </a:xfrm>
          <a:prstGeom prst="rect">
            <a:avLst/>
          </a:prstGeom>
        </p:spPr>
      </p:pic>
    </p:spTree>
    <p:extLst>
      <p:ext uri="{BB962C8B-B14F-4D97-AF65-F5344CB8AC3E}">
        <p14:creationId xmlns:p14="http://schemas.microsoft.com/office/powerpoint/2010/main" val="192411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141B0-12B5-0A1D-0C24-377032216437}"/>
              </a:ext>
            </a:extLst>
          </p:cNvPr>
          <p:cNvSpPr>
            <a:spLocks noGrp="1"/>
          </p:cNvSpPr>
          <p:nvPr>
            <p:ph type="title"/>
          </p:nvPr>
        </p:nvSpPr>
        <p:spPr>
          <a:xfrm>
            <a:off x="0" y="2766218"/>
            <a:ext cx="12192000" cy="1325563"/>
          </a:xfrm>
        </p:spPr>
        <p:txBody>
          <a:bodyPr/>
          <a:lstStyle/>
          <a:p>
            <a:pPr algn="ctr"/>
            <a:r>
              <a:rPr lang="en-US" b="1" dirty="0"/>
              <a:t>Live Demo</a:t>
            </a:r>
            <a:endParaRPr lang="en-IN" b="1" dirty="0"/>
          </a:p>
        </p:txBody>
      </p:sp>
    </p:spTree>
    <p:extLst>
      <p:ext uri="{BB962C8B-B14F-4D97-AF65-F5344CB8AC3E}">
        <p14:creationId xmlns:p14="http://schemas.microsoft.com/office/powerpoint/2010/main" val="3734213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1158977-99F9-B22E-217F-EFF49AE613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3717" y="1586489"/>
            <a:ext cx="6548283" cy="4590474"/>
          </a:xfrm>
          <a:prstGeom prst="rect">
            <a:avLst/>
          </a:prstGeom>
        </p:spPr>
      </p:pic>
      <p:sp>
        <p:nvSpPr>
          <p:cNvPr id="2" name="Title 1">
            <a:extLst>
              <a:ext uri="{FF2B5EF4-FFF2-40B4-BE49-F238E27FC236}">
                <a16:creationId xmlns:a16="http://schemas.microsoft.com/office/drawing/2014/main" id="{41937F2F-2521-47F7-9C75-34E9B44C92DE}"/>
              </a:ext>
            </a:extLst>
          </p:cNvPr>
          <p:cNvSpPr>
            <a:spLocks noGrp="1"/>
          </p:cNvSpPr>
          <p:nvPr>
            <p:ph type="title"/>
          </p:nvPr>
        </p:nvSpPr>
        <p:spPr>
          <a:xfrm>
            <a:off x="838200" y="936171"/>
            <a:ext cx="10515600" cy="716810"/>
          </a:xfrm>
        </p:spPr>
        <p:txBody>
          <a:bodyPr lIns="91440" tIns="45720" rIns="91440" bIns="45720" anchor="t"/>
          <a:lstStyle/>
          <a:p>
            <a:r>
              <a:rPr lang="en-US" dirty="0"/>
              <a:t>CONCLUSION</a:t>
            </a:r>
            <a:endParaRPr lang="en-IN" dirty="0"/>
          </a:p>
        </p:txBody>
      </p:sp>
      <p:sp>
        <p:nvSpPr>
          <p:cNvPr id="3" name="Content Placeholder 2">
            <a:extLst>
              <a:ext uri="{FF2B5EF4-FFF2-40B4-BE49-F238E27FC236}">
                <a16:creationId xmlns:a16="http://schemas.microsoft.com/office/drawing/2014/main" id="{01F2619F-F285-4B6B-9D2D-EBF82CE884FF}"/>
              </a:ext>
            </a:extLst>
          </p:cNvPr>
          <p:cNvSpPr>
            <a:spLocks noGrp="1"/>
          </p:cNvSpPr>
          <p:nvPr>
            <p:ph idx="1"/>
          </p:nvPr>
        </p:nvSpPr>
        <p:spPr>
          <a:xfrm>
            <a:off x="838200" y="1825625"/>
            <a:ext cx="5356123" cy="4351338"/>
          </a:xfrm>
        </p:spPr>
        <p:txBody>
          <a:bodyPr lIns="91440" tIns="45720" rIns="91440" bIns="45720" anchor="t"/>
          <a:lstStyle/>
          <a:p>
            <a:r>
              <a:rPr lang="en-IN" sz="2000" dirty="0">
                <a:ea typeface="+mn-lt"/>
                <a:cs typeface="+mn-lt"/>
              </a:rPr>
              <a:t>We presented a neural network-based approach to classify the video as deep fake or real, along with the confidence of proposed model. </a:t>
            </a:r>
          </a:p>
          <a:p>
            <a:r>
              <a:rPr lang="en-IN" sz="2000" dirty="0">
                <a:ea typeface="+mn-lt"/>
                <a:cs typeface="+mn-lt"/>
              </a:rPr>
              <a:t>The proposed method is inspired by the way the deep fakes are created by the GANs with the help of Auto encoders. </a:t>
            </a:r>
          </a:p>
          <a:p>
            <a:r>
              <a:rPr lang="en-IN" sz="2000" dirty="0">
                <a:ea typeface="+mn-lt"/>
                <a:cs typeface="+mn-lt"/>
              </a:rPr>
              <a:t>Our method does the frame level detection using </a:t>
            </a:r>
            <a:r>
              <a:rPr lang="en-IN" sz="2000" dirty="0" err="1">
                <a:ea typeface="+mn-lt"/>
                <a:cs typeface="+mn-lt"/>
              </a:rPr>
              <a:t>ResNext</a:t>
            </a:r>
            <a:r>
              <a:rPr lang="en-IN" sz="2000" dirty="0">
                <a:ea typeface="+mn-lt"/>
                <a:cs typeface="+mn-lt"/>
              </a:rPr>
              <a:t> CNN and video classification using RNN along with LSTM. The proposed method is capable of detecting the video as a deep fake or real based on the listed parameters. </a:t>
            </a:r>
          </a:p>
          <a:p>
            <a:r>
              <a:rPr lang="en-IN" sz="2000" dirty="0">
                <a:ea typeface="+mn-lt"/>
                <a:cs typeface="+mn-lt"/>
              </a:rPr>
              <a:t>We believe that, it will provide a very high accuracy on real time data. </a:t>
            </a:r>
            <a:endParaRPr lang="en-IN" sz="2000" dirty="0">
              <a:cs typeface="Calibri"/>
            </a:endParaRPr>
          </a:p>
        </p:txBody>
      </p:sp>
      <p:grpSp>
        <p:nvGrpSpPr>
          <p:cNvPr id="5" name="Group 4">
            <a:extLst>
              <a:ext uri="{FF2B5EF4-FFF2-40B4-BE49-F238E27FC236}">
                <a16:creationId xmlns:a16="http://schemas.microsoft.com/office/drawing/2014/main" id="{C51EB5B3-9E6B-0072-7A5B-5E3769096F09}"/>
              </a:ext>
            </a:extLst>
          </p:cNvPr>
          <p:cNvGrpSpPr/>
          <p:nvPr/>
        </p:nvGrpSpPr>
        <p:grpSpPr>
          <a:xfrm>
            <a:off x="6656438" y="2635046"/>
            <a:ext cx="2330246" cy="3286783"/>
            <a:chOff x="5888908" y="1402753"/>
            <a:chExt cx="3009900" cy="4257675"/>
          </a:xfrm>
        </p:grpSpPr>
        <p:pic>
          <p:nvPicPr>
            <p:cNvPr id="6" name="Graphic 5">
              <a:extLst>
                <a:ext uri="{FF2B5EF4-FFF2-40B4-BE49-F238E27FC236}">
                  <a16:creationId xmlns:a16="http://schemas.microsoft.com/office/drawing/2014/main" id="{AC72FCEF-39B9-AB78-9E73-5855DF7DC9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8908" y="1402753"/>
              <a:ext cx="3009900" cy="4257675"/>
            </a:xfrm>
            <a:prstGeom prst="rect">
              <a:avLst/>
            </a:prstGeom>
          </p:spPr>
        </p:pic>
        <p:pic>
          <p:nvPicPr>
            <p:cNvPr id="7" name="Graphic 6">
              <a:extLst>
                <a:ext uri="{FF2B5EF4-FFF2-40B4-BE49-F238E27FC236}">
                  <a16:creationId xmlns:a16="http://schemas.microsoft.com/office/drawing/2014/main" id="{598981BC-2815-E412-27A5-6D8FE14E93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8908" y="2286000"/>
              <a:ext cx="2628900" cy="2286000"/>
            </a:xfrm>
            <a:prstGeom prst="rect">
              <a:avLst/>
            </a:prstGeom>
          </p:spPr>
        </p:pic>
      </p:grpSp>
    </p:spTree>
    <p:extLst>
      <p:ext uri="{BB962C8B-B14F-4D97-AF65-F5344CB8AC3E}">
        <p14:creationId xmlns:p14="http://schemas.microsoft.com/office/powerpoint/2010/main" val="404038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43398-0AD3-4958-9228-86290AAAE892}"/>
              </a:ext>
            </a:extLst>
          </p:cNvPr>
          <p:cNvSpPr>
            <a:spLocks noGrp="1"/>
          </p:cNvSpPr>
          <p:nvPr>
            <p:ph type="title"/>
          </p:nvPr>
        </p:nvSpPr>
        <p:spPr/>
        <p:txBody>
          <a:bodyPr/>
          <a:lstStyle/>
          <a:p>
            <a:r>
              <a:rPr lang="en-US"/>
              <a:t>MEET OUR TEAM</a:t>
            </a:r>
            <a:endParaRPr lang="en-IN"/>
          </a:p>
        </p:txBody>
      </p:sp>
      <p:sp>
        <p:nvSpPr>
          <p:cNvPr id="3" name="Text Placeholder 2">
            <a:extLst>
              <a:ext uri="{FF2B5EF4-FFF2-40B4-BE49-F238E27FC236}">
                <a16:creationId xmlns:a16="http://schemas.microsoft.com/office/drawing/2014/main" id="{7B74A749-BB5A-47DD-AC00-A3346252ECD5}"/>
              </a:ext>
            </a:extLst>
          </p:cNvPr>
          <p:cNvSpPr>
            <a:spLocks noGrp="1"/>
          </p:cNvSpPr>
          <p:nvPr>
            <p:ph type="body" sz="quarter" idx="13"/>
          </p:nvPr>
        </p:nvSpPr>
        <p:spPr/>
        <p:txBody>
          <a:bodyPr/>
          <a:lstStyle/>
          <a:p>
            <a:r>
              <a:rPr lang="en-US" dirty="0"/>
              <a:t>Manish </a:t>
            </a:r>
            <a:r>
              <a:rPr lang="en-US" dirty="0" err="1"/>
              <a:t>Awtani</a:t>
            </a:r>
            <a:endParaRPr lang="en-IN" dirty="0"/>
          </a:p>
        </p:txBody>
      </p:sp>
      <p:pic>
        <p:nvPicPr>
          <p:cNvPr id="12" name="Picture Placeholder 11">
            <a:extLst>
              <a:ext uri="{FF2B5EF4-FFF2-40B4-BE49-F238E27FC236}">
                <a16:creationId xmlns:a16="http://schemas.microsoft.com/office/drawing/2014/main" id="{68732105-718B-1711-3C95-E0E76FE0900D}"/>
              </a:ext>
            </a:extLst>
          </p:cNvPr>
          <p:cNvPicPr>
            <a:picLocks noGrp="1" noChangeAspect="1"/>
          </p:cNvPicPr>
          <p:nvPr>
            <p:ph type="pic" sz="quarter" idx="20"/>
          </p:nvPr>
        </p:nvPicPr>
        <p:blipFill rotWithShape="1">
          <a:blip r:embed="rId2">
            <a:extLst>
              <a:ext uri="{28A0092B-C50C-407E-A947-70E740481C1C}">
                <a14:useLocalDpi xmlns:a14="http://schemas.microsoft.com/office/drawing/2010/main" val="0"/>
              </a:ext>
            </a:extLst>
          </a:blip>
          <a:srcRect l="1960" t="1223" r="-1960" b="18431"/>
          <a:stretch/>
        </p:blipFill>
        <p:spPr>
          <a:xfrm>
            <a:off x="831404" y="1917039"/>
            <a:ext cx="2383023" cy="1915471"/>
          </a:xfrm>
        </p:spPr>
      </p:pic>
      <p:sp>
        <p:nvSpPr>
          <p:cNvPr id="5" name="Text Placeholder 4">
            <a:extLst>
              <a:ext uri="{FF2B5EF4-FFF2-40B4-BE49-F238E27FC236}">
                <a16:creationId xmlns:a16="http://schemas.microsoft.com/office/drawing/2014/main" id="{9B5201DF-E926-4BF5-98E7-2FDAA0EFF1F1}"/>
              </a:ext>
            </a:extLst>
          </p:cNvPr>
          <p:cNvSpPr>
            <a:spLocks noGrp="1"/>
          </p:cNvSpPr>
          <p:nvPr>
            <p:ph type="body" sz="quarter" idx="21"/>
          </p:nvPr>
        </p:nvSpPr>
        <p:spPr>
          <a:xfrm>
            <a:off x="5304842" y="4102970"/>
            <a:ext cx="2139696" cy="344312"/>
          </a:xfrm>
        </p:spPr>
        <p:txBody>
          <a:bodyPr/>
          <a:lstStyle/>
          <a:p>
            <a:r>
              <a:rPr lang="en-US" dirty="0"/>
              <a:t>Vidhi Patel</a:t>
            </a:r>
            <a:endParaRPr lang="en-IN" dirty="0"/>
          </a:p>
        </p:txBody>
      </p:sp>
      <p:pic>
        <p:nvPicPr>
          <p:cNvPr id="14" name="Picture Placeholder 13">
            <a:extLst>
              <a:ext uri="{FF2B5EF4-FFF2-40B4-BE49-F238E27FC236}">
                <a16:creationId xmlns:a16="http://schemas.microsoft.com/office/drawing/2014/main" id="{CA1B10F0-B935-0FBD-EEB2-AC244800AE55}"/>
              </a:ext>
            </a:extLst>
          </p:cNvPr>
          <p:cNvPicPr>
            <a:picLocks noGrp="1" noChangeAspect="1"/>
          </p:cNvPicPr>
          <p:nvPr>
            <p:ph type="pic" sz="quarter" idx="22"/>
          </p:nvPr>
        </p:nvPicPr>
        <p:blipFill rotWithShape="1">
          <a:blip r:embed="rId3">
            <a:extLst>
              <a:ext uri="{28A0092B-C50C-407E-A947-70E740481C1C}">
                <a14:useLocalDpi xmlns:a14="http://schemas.microsoft.com/office/drawing/2010/main" val="0"/>
              </a:ext>
            </a:extLst>
          </a:blip>
          <a:srcRect b="33713"/>
          <a:stretch/>
        </p:blipFill>
        <p:spPr>
          <a:xfrm>
            <a:off x="5183179" y="1917039"/>
            <a:ext cx="2383023" cy="1915471"/>
          </a:xfrm>
        </p:spPr>
      </p:pic>
      <p:sp>
        <p:nvSpPr>
          <p:cNvPr id="7" name="Text Placeholder 6">
            <a:extLst>
              <a:ext uri="{FF2B5EF4-FFF2-40B4-BE49-F238E27FC236}">
                <a16:creationId xmlns:a16="http://schemas.microsoft.com/office/drawing/2014/main" id="{DEE6DA85-CD62-4608-ABBD-C154944D4B89}"/>
              </a:ext>
            </a:extLst>
          </p:cNvPr>
          <p:cNvSpPr>
            <a:spLocks noGrp="1"/>
          </p:cNvSpPr>
          <p:nvPr>
            <p:ph type="body" sz="quarter" idx="23"/>
          </p:nvPr>
        </p:nvSpPr>
        <p:spPr>
          <a:xfrm>
            <a:off x="9092440" y="4099768"/>
            <a:ext cx="2139696" cy="344312"/>
          </a:xfrm>
        </p:spPr>
        <p:txBody>
          <a:bodyPr/>
          <a:lstStyle/>
          <a:p>
            <a:r>
              <a:rPr lang="en-US" dirty="0"/>
              <a:t>Dhruv </a:t>
            </a:r>
            <a:r>
              <a:rPr lang="en-US" dirty="0" err="1"/>
              <a:t>Mojila</a:t>
            </a:r>
            <a:endParaRPr lang="en-IN" dirty="0"/>
          </a:p>
        </p:txBody>
      </p:sp>
      <p:pic>
        <p:nvPicPr>
          <p:cNvPr id="18" name="Picture Placeholder 17">
            <a:extLst>
              <a:ext uri="{FF2B5EF4-FFF2-40B4-BE49-F238E27FC236}">
                <a16:creationId xmlns:a16="http://schemas.microsoft.com/office/drawing/2014/main" id="{6F035415-329C-7C43-4FDC-566176F4534C}"/>
              </a:ext>
            </a:extLst>
          </p:cNvPr>
          <p:cNvPicPr>
            <a:picLocks noGrp="1" noChangeAspect="1"/>
          </p:cNvPicPr>
          <p:nvPr>
            <p:ph type="pic" sz="quarter" idx="24"/>
          </p:nvPr>
        </p:nvPicPr>
        <p:blipFill rotWithShape="1">
          <a:blip r:embed="rId4">
            <a:extLst>
              <a:ext uri="{28A0092B-C50C-407E-A947-70E740481C1C}">
                <a14:useLocalDpi xmlns:a14="http://schemas.microsoft.com/office/drawing/2010/main" val="0"/>
              </a:ext>
            </a:extLst>
          </a:blip>
          <a:srcRect t="-706" b="36400"/>
          <a:stretch/>
        </p:blipFill>
        <p:spPr>
          <a:xfrm>
            <a:off x="8970777" y="1918639"/>
            <a:ext cx="2383023" cy="1915471"/>
          </a:xfrm>
        </p:spPr>
      </p:pic>
    </p:spTree>
    <p:extLst>
      <p:ext uri="{BB962C8B-B14F-4D97-AF65-F5344CB8AC3E}">
        <p14:creationId xmlns:p14="http://schemas.microsoft.com/office/powerpoint/2010/main" val="323717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9779DA1B-908C-CBA0-EAF6-24D79CBB9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745" y="1112685"/>
            <a:ext cx="7968442" cy="5312294"/>
          </a:xfrm>
          <a:prstGeom prst="rect">
            <a:avLst/>
          </a:prstGeom>
        </p:spPr>
      </p:pic>
      <p:sp>
        <p:nvSpPr>
          <p:cNvPr id="5" name="Title 4">
            <a:extLst>
              <a:ext uri="{FF2B5EF4-FFF2-40B4-BE49-F238E27FC236}">
                <a16:creationId xmlns:a16="http://schemas.microsoft.com/office/drawing/2014/main" id="{475F10F0-F3BE-FCEF-F5C9-F694C7FED876}"/>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424042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6782-BDB0-D3FE-7E56-5658E3C75CDA}"/>
              </a:ext>
            </a:extLst>
          </p:cNvPr>
          <p:cNvSpPr>
            <a:spLocks noGrp="1"/>
          </p:cNvSpPr>
          <p:nvPr>
            <p:ph type="title"/>
          </p:nvPr>
        </p:nvSpPr>
        <p:spPr>
          <a:xfrm>
            <a:off x="838200" y="1104900"/>
            <a:ext cx="10515600" cy="720725"/>
          </a:xfrm>
        </p:spPr>
        <p:txBody>
          <a:bodyPr/>
          <a:lstStyle/>
          <a:p>
            <a:r>
              <a:rPr lang="en-US" dirty="0"/>
              <a:t>PROBLEM  STATEMENT</a:t>
            </a:r>
            <a:endParaRPr lang="en-IN" dirty="0">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7BE9BA5D-D110-4ADC-98F8-01232C0922BB}"/>
              </a:ext>
            </a:extLst>
          </p:cNvPr>
          <p:cNvSpPr>
            <a:spLocks noGrp="1"/>
          </p:cNvSpPr>
          <p:nvPr>
            <p:ph idx="1"/>
          </p:nvPr>
        </p:nvSpPr>
        <p:spPr>
          <a:xfrm>
            <a:off x="838200" y="1825625"/>
            <a:ext cx="6722806" cy="4351338"/>
          </a:xfrm>
        </p:spPr>
        <p:txBody>
          <a:bodyPr lIns="91440" tIns="45720" rIns="91440" bIns="45720" anchor="t"/>
          <a:lstStyle/>
          <a:p>
            <a:r>
              <a:rPr lang="en-IN" sz="2000" dirty="0">
                <a:ea typeface="+mn-lt"/>
                <a:cs typeface="+mn-lt"/>
              </a:rPr>
              <a:t>AI-generated fake content, commonly called Deepfakes, have been raising new issues and concerns. </a:t>
            </a:r>
          </a:p>
        </p:txBody>
      </p:sp>
      <p:pic>
        <p:nvPicPr>
          <p:cNvPr id="3" name="Picture 2">
            <a:extLst>
              <a:ext uri="{FF2B5EF4-FFF2-40B4-BE49-F238E27FC236}">
                <a16:creationId xmlns:a16="http://schemas.microsoft.com/office/drawing/2014/main" id="{3B8E2F68-D96A-1D8E-20AD-5460F57E3FDB}"/>
              </a:ext>
            </a:extLst>
          </p:cNvPr>
          <p:cNvPicPr>
            <a:picLocks noChangeAspect="1"/>
          </p:cNvPicPr>
          <p:nvPr/>
        </p:nvPicPr>
        <p:blipFill>
          <a:blip r:embed="rId2"/>
          <a:stretch>
            <a:fillRect/>
          </a:stretch>
        </p:blipFill>
        <p:spPr>
          <a:xfrm>
            <a:off x="8923403" y="2274842"/>
            <a:ext cx="1799494" cy="2757534"/>
          </a:xfrm>
          <a:prstGeom prst="rect">
            <a:avLst/>
          </a:prstGeom>
        </p:spPr>
      </p:pic>
      <p:pic>
        <p:nvPicPr>
          <p:cNvPr id="26" name="Graphic 25">
            <a:extLst>
              <a:ext uri="{FF2B5EF4-FFF2-40B4-BE49-F238E27FC236}">
                <a16:creationId xmlns:a16="http://schemas.microsoft.com/office/drawing/2014/main" id="{7B2FFCDE-FC33-4C9B-4768-EF3C723A23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006" y="1730290"/>
            <a:ext cx="4493376" cy="4493376"/>
          </a:xfrm>
          <a:prstGeom prst="rect">
            <a:avLst/>
          </a:prstGeom>
        </p:spPr>
      </p:pic>
      <p:grpSp>
        <p:nvGrpSpPr>
          <p:cNvPr id="27" name="Group 26">
            <a:extLst>
              <a:ext uri="{FF2B5EF4-FFF2-40B4-BE49-F238E27FC236}">
                <a16:creationId xmlns:a16="http://schemas.microsoft.com/office/drawing/2014/main" id="{F96F1EF1-324D-E7A1-1D2A-B650386F210F}"/>
              </a:ext>
            </a:extLst>
          </p:cNvPr>
          <p:cNvGrpSpPr/>
          <p:nvPr/>
        </p:nvGrpSpPr>
        <p:grpSpPr>
          <a:xfrm>
            <a:off x="9475989" y="2190965"/>
            <a:ext cx="1526307" cy="1483254"/>
            <a:chOff x="5659754" y="3398520"/>
            <a:chExt cx="2313590" cy="2236470"/>
          </a:xfrm>
        </p:grpSpPr>
        <p:pic>
          <p:nvPicPr>
            <p:cNvPr id="28" name="Graphic 27">
              <a:extLst>
                <a:ext uri="{FF2B5EF4-FFF2-40B4-BE49-F238E27FC236}">
                  <a16:creationId xmlns:a16="http://schemas.microsoft.com/office/drawing/2014/main" id="{99925ABD-60B8-F23B-AE83-04A1D42DD6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9754" y="3398520"/>
              <a:ext cx="2313590" cy="2236470"/>
            </a:xfrm>
            <a:prstGeom prst="rect">
              <a:avLst/>
            </a:prstGeom>
          </p:spPr>
        </p:pic>
        <p:pic>
          <p:nvPicPr>
            <p:cNvPr id="29" name="Graphic 28">
              <a:extLst>
                <a:ext uri="{FF2B5EF4-FFF2-40B4-BE49-F238E27FC236}">
                  <a16:creationId xmlns:a16="http://schemas.microsoft.com/office/drawing/2014/main" id="{DE7ECA3B-12B7-FFC5-E053-5E22000F43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08103" y="4308476"/>
              <a:ext cx="195897" cy="951501"/>
            </a:xfrm>
            <a:prstGeom prst="rect">
              <a:avLst/>
            </a:prstGeom>
          </p:spPr>
        </p:pic>
        <p:pic>
          <p:nvPicPr>
            <p:cNvPr id="30" name="Graphic 29">
              <a:extLst>
                <a:ext uri="{FF2B5EF4-FFF2-40B4-BE49-F238E27FC236}">
                  <a16:creationId xmlns:a16="http://schemas.microsoft.com/office/drawing/2014/main" id="{3B148C6F-6FE4-EA31-920B-1C16B71B9C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58899" y="4434840"/>
              <a:ext cx="337919" cy="762522"/>
            </a:xfrm>
            <a:prstGeom prst="rect">
              <a:avLst/>
            </a:prstGeom>
          </p:spPr>
        </p:pic>
        <p:pic>
          <p:nvPicPr>
            <p:cNvPr id="31" name="Graphic 30">
              <a:extLst>
                <a:ext uri="{FF2B5EF4-FFF2-40B4-BE49-F238E27FC236}">
                  <a16:creationId xmlns:a16="http://schemas.microsoft.com/office/drawing/2014/main" id="{20D27991-A231-8402-5B77-6BC64FE309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03227" y="4876480"/>
              <a:ext cx="187182" cy="320882"/>
            </a:xfrm>
            <a:prstGeom prst="rect">
              <a:avLst/>
            </a:prstGeom>
          </p:spPr>
        </p:pic>
      </p:grpSp>
      <p:pic>
        <p:nvPicPr>
          <p:cNvPr id="32" name="Graphic 31">
            <a:extLst>
              <a:ext uri="{FF2B5EF4-FFF2-40B4-BE49-F238E27FC236}">
                <a16:creationId xmlns:a16="http://schemas.microsoft.com/office/drawing/2014/main" id="{E3E06A79-C1D0-CE68-D19F-78C7381B671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90715" y="2546350"/>
            <a:ext cx="3758639" cy="3860072"/>
          </a:xfrm>
          <a:prstGeom prst="rect">
            <a:avLst/>
          </a:prstGeom>
        </p:spPr>
      </p:pic>
      <p:grpSp>
        <p:nvGrpSpPr>
          <p:cNvPr id="33" name="Group 32">
            <a:extLst>
              <a:ext uri="{FF2B5EF4-FFF2-40B4-BE49-F238E27FC236}">
                <a16:creationId xmlns:a16="http://schemas.microsoft.com/office/drawing/2014/main" id="{BE83EA94-2A90-20B6-B710-838B06C3392F}"/>
              </a:ext>
            </a:extLst>
          </p:cNvPr>
          <p:cNvGrpSpPr/>
          <p:nvPr/>
        </p:nvGrpSpPr>
        <p:grpSpPr>
          <a:xfrm>
            <a:off x="2858765" y="3820827"/>
            <a:ext cx="1288637" cy="2220216"/>
            <a:chOff x="1530305" y="990199"/>
            <a:chExt cx="2333625" cy="4505325"/>
          </a:xfrm>
        </p:grpSpPr>
        <p:pic>
          <p:nvPicPr>
            <p:cNvPr id="34" name="Graphic 33">
              <a:extLst>
                <a:ext uri="{FF2B5EF4-FFF2-40B4-BE49-F238E27FC236}">
                  <a16:creationId xmlns:a16="http://schemas.microsoft.com/office/drawing/2014/main" id="{90F8FF06-D992-EB7A-C88D-D7F60019F62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677942" y="2028291"/>
              <a:ext cx="2038350" cy="2619375"/>
            </a:xfrm>
            <a:prstGeom prst="rect">
              <a:avLst/>
            </a:prstGeom>
          </p:spPr>
        </p:pic>
        <p:pic>
          <p:nvPicPr>
            <p:cNvPr id="35" name="Graphic 34">
              <a:extLst>
                <a:ext uri="{FF2B5EF4-FFF2-40B4-BE49-F238E27FC236}">
                  <a16:creationId xmlns:a16="http://schemas.microsoft.com/office/drawing/2014/main" id="{8095E86A-EAF8-71B3-148D-BD0B292E34B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530305" y="990199"/>
              <a:ext cx="2333625" cy="4505325"/>
            </a:xfrm>
            <a:prstGeom prst="rect">
              <a:avLst/>
            </a:prstGeom>
          </p:spPr>
        </p:pic>
      </p:grpSp>
    </p:spTree>
    <p:extLst>
      <p:ext uri="{BB962C8B-B14F-4D97-AF65-F5344CB8AC3E}">
        <p14:creationId xmlns:p14="http://schemas.microsoft.com/office/powerpoint/2010/main" val="340927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xEl>
                                              <p:pRg st="0" end="0"/>
                                            </p:txEl>
                                          </p:spTgt>
                                        </p:tgtEl>
                                        <p:attrNameLst>
                                          <p:attrName>r</p:attrName>
                                        </p:attrNameLst>
                                      </p:cBhvr>
                                    </p:animRot>
                                    <p:animRot by="-240000">
                                      <p:cBhvr>
                                        <p:cTn id="7" dur="200" fill="hold">
                                          <p:stCondLst>
                                            <p:cond delay="200"/>
                                          </p:stCondLst>
                                        </p:cTn>
                                        <p:tgtEl>
                                          <p:spTgt spid="7">
                                            <p:txEl>
                                              <p:pRg st="0" end="0"/>
                                            </p:txEl>
                                          </p:spTgt>
                                        </p:tgtEl>
                                        <p:attrNameLst>
                                          <p:attrName>r</p:attrName>
                                        </p:attrNameLst>
                                      </p:cBhvr>
                                    </p:animRot>
                                    <p:animRot by="240000">
                                      <p:cBhvr>
                                        <p:cTn id="8" dur="200" fill="hold">
                                          <p:stCondLst>
                                            <p:cond delay="400"/>
                                          </p:stCondLst>
                                        </p:cTn>
                                        <p:tgtEl>
                                          <p:spTgt spid="7">
                                            <p:txEl>
                                              <p:pRg st="0" end="0"/>
                                            </p:txEl>
                                          </p:spTgt>
                                        </p:tgtEl>
                                        <p:attrNameLst>
                                          <p:attrName>r</p:attrName>
                                        </p:attrNameLst>
                                      </p:cBhvr>
                                    </p:animRot>
                                    <p:animRot by="-240000">
                                      <p:cBhvr>
                                        <p:cTn id="9" dur="200" fill="hold">
                                          <p:stCondLst>
                                            <p:cond delay="600"/>
                                          </p:stCondLst>
                                        </p:cTn>
                                        <p:tgtEl>
                                          <p:spTgt spid="7">
                                            <p:txEl>
                                              <p:pRg st="0" end="0"/>
                                            </p:txEl>
                                          </p:spTgt>
                                        </p:tgtEl>
                                        <p:attrNameLst>
                                          <p:attrName>r</p:attrName>
                                        </p:attrNameLst>
                                      </p:cBhvr>
                                    </p:animRot>
                                    <p:animRot by="120000">
                                      <p:cBhvr>
                                        <p:cTn id="10" dur="200" fill="hold">
                                          <p:stCondLst>
                                            <p:cond delay="800"/>
                                          </p:stCondLst>
                                        </p:cTn>
                                        <p:tgtEl>
                                          <p:spTgt spid="7">
                                            <p:txEl>
                                              <p:pRg st="0" end="0"/>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randombar(horizontal)">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additive="base">
                                        <p:cTn id="38" dur="500" fill="hold"/>
                                        <p:tgtEl>
                                          <p:spTgt spid="33"/>
                                        </p:tgtEl>
                                        <p:attrNameLst>
                                          <p:attrName>ppt_x</p:attrName>
                                        </p:attrNameLst>
                                      </p:cBhvr>
                                      <p:tavLst>
                                        <p:tav tm="0">
                                          <p:val>
                                            <p:strVal val="#ppt_x"/>
                                          </p:val>
                                        </p:tav>
                                        <p:tav tm="100000">
                                          <p:val>
                                            <p:strVal val="#ppt_x"/>
                                          </p:val>
                                        </p:tav>
                                      </p:tavLst>
                                    </p:anim>
                                    <p:anim calcmode="lin" valueType="num">
                                      <p:cBhvr additive="base">
                                        <p:cTn id="3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7EA8A-2C36-4AB0-86B5-D4AF8CF00EF5}"/>
              </a:ext>
            </a:extLst>
          </p:cNvPr>
          <p:cNvSpPr>
            <a:spLocks noGrp="1"/>
          </p:cNvSpPr>
          <p:nvPr>
            <p:ph type="title"/>
          </p:nvPr>
        </p:nvSpPr>
        <p:spPr>
          <a:xfrm>
            <a:off x="838200" y="1124509"/>
            <a:ext cx="10515600" cy="705924"/>
          </a:xfrm>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5E398C37-01A5-4A1D-9C3D-74CECE104221}"/>
              </a:ext>
            </a:extLst>
          </p:cNvPr>
          <p:cNvSpPr>
            <a:spLocks noGrp="1"/>
          </p:cNvSpPr>
          <p:nvPr>
            <p:ph idx="1"/>
          </p:nvPr>
        </p:nvSpPr>
        <p:spPr>
          <a:xfrm>
            <a:off x="838200" y="1825625"/>
            <a:ext cx="4817882" cy="4351338"/>
          </a:xfrm>
        </p:spPr>
        <p:txBody>
          <a:bodyPr lIns="91440" tIns="45720" rIns="91440" bIns="45720" anchor="t"/>
          <a:lstStyle/>
          <a:p>
            <a:pPr algn="just"/>
            <a:r>
              <a:rPr lang="en-US" sz="2000" dirty="0">
                <a:latin typeface="Times New Roman" panose="02020603050405020304" pitchFamily="18" charset="0"/>
                <a:cs typeface="Times New Roman" panose="02020603050405020304" pitchFamily="18" charset="0"/>
              </a:rPr>
              <a:t>Deep fake is a technique for human image synthesis based on artificial intelligence.</a:t>
            </a:r>
          </a:p>
          <a:p>
            <a:pPr algn="just"/>
            <a:r>
              <a:rPr lang="en-US" sz="2000" dirty="0">
                <a:latin typeface="Times New Roman" panose="02020603050405020304" pitchFamily="18" charset="0"/>
                <a:cs typeface="Times New Roman" panose="02020603050405020304" pitchFamily="18" charset="0"/>
              </a:rPr>
              <a:t>Deep fakes are created by combing and superimposing existing images and videos onto source images or videos using a deep learning technique known as Generative Adversarial Network.</a:t>
            </a:r>
            <a:endParaRPr lang="en-US" sz="2000" b="0" i="0" dirty="0">
              <a:effectLst/>
              <a:latin typeface="Times New Roman" panose="02020603050405020304" pitchFamily="18" charset="0"/>
              <a:cs typeface="Times New Roman" panose="02020603050405020304" pitchFamily="18" charset="0"/>
            </a:endParaRPr>
          </a:p>
        </p:txBody>
      </p:sp>
      <p:pic>
        <p:nvPicPr>
          <p:cNvPr id="4" name="WhatsApp Video 2019-10-16 at 7.46.44 AM">
            <a:hlinkClick r:id="" action="ppaction://media"/>
            <a:extLst>
              <a:ext uri="{FF2B5EF4-FFF2-40B4-BE49-F238E27FC236}">
                <a16:creationId xmlns:a16="http://schemas.microsoft.com/office/drawing/2014/main" id="{E6BCF817-6531-25E6-D573-24F0FA078172}"/>
              </a:ext>
            </a:extLst>
          </p:cNvPr>
          <p:cNvPicPr>
            <a:picLocks noChangeAspect="1"/>
          </p:cNvPicPr>
          <p:nvPr>
            <a:videoFile r:link="rId1"/>
            <p:extLst>
              <p:ext uri="{DAA4B4D4-6D71-4841-9C94-3DE7FCFB9230}">
                <p14:media xmlns:p14="http://schemas.microsoft.com/office/powerpoint/2010/main" r:embed="rId2">
                  <p14:trim st="4660" end="17870.1666"/>
                </p14:media>
              </p:ext>
            </p:extLst>
          </p:nvPr>
        </p:nvPicPr>
        <p:blipFill>
          <a:blip r:embed="rId4"/>
          <a:stretch>
            <a:fillRect/>
          </a:stretch>
        </p:blipFill>
        <p:spPr>
          <a:xfrm>
            <a:off x="5893470" y="1825625"/>
            <a:ext cx="5460330" cy="3429000"/>
          </a:xfrm>
          <a:prstGeom prst="rect">
            <a:avLst/>
          </a:prstGeom>
        </p:spPr>
      </p:pic>
    </p:spTree>
    <p:extLst>
      <p:ext uri="{BB962C8B-B14F-4D97-AF65-F5344CB8AC3E}">
        <p14:creationId xmlns:p14="http://schemas.microsoft.com/office/powerpoint/2010/main" val="406406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par>
                          <p:cTn id="18" fill="hold">
                            <p:stCondLst>
                              <p:cond delay="500"/>
                            </p:stCondLst>
                            <p:childTnLst>
                              <p:par>
                                <p:cTn id="19" presetID="1" presetClass="mediacall" presetSubtype="0" fill="hold" nodeType="afterEffect">
                                  <p:stCondLst>
                                    <p:cond delay="0"/>
                                  </p:stCondLst>
                                  <p:childTnLst>
                                    <p:cmd type="call" cmd="playFrom(0.0)">
                                      <p:cBhvr>
                                        <p:cTn id="20" dur="143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4"/>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4"/>
                                        </p:tgtEl>
                                      </p:cBhvr>
                                    </p:cmd>
                                  </p:childTnLst>
                                </p:cTn>
                              </p:par>
                            </p:childTnLst>
                          </p:cTn>
                        </p:par>
                      </p:childTnLst>
                    </p:cTn>
                  </p:par>
                </p:childTnLst>
              </p:cTn>
              <p:nextCondLst>
                <p:cond evt="onClick" delay="0">
                  <p:tgtEl>
                    <p:spTgt spid="4"/>
                  </p:tgtEl>
                </p:cond>
              </p:nextCondLst>
            </p:seq>
            <p:video>
              <p:cMediaNode vol="80000" mute="1">
                <p:cTn id="26" repeatCount="indefinite"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32A1A-5F8C-F381-E749-F4C95E60DB73}"/>
              </a:ext>
            </a:extLst>
          </p:cNvPr>
          <p:cNvSpPr>
            <a:spLocks noGrp="1"/>
          </p:cNvSpPr>
          <p:nvPr>
            <p:ph type="title"/>
          </p:nvPr>
        </p:nvSpPr>
        <p:spPr>
          <a:xfrm>
            <a:off x="838200" y="2732386"/>
            <a:ext cx="10515600" cy="1393228"/>
          </a:xfrm>
        </p:spPr>
        <p:txBody>
          <a:bodyPr/>
          <a:lstStyle/>
          <a:p>
            <a:pPr algn="ctr"/>
            <a:r>
              <a:rPr lang="en-US" dirty="0">
                <a:latin typeface="Arial" panose="020B0604020202020204" pitchFamily="34" charset="0"/>
                <a:cs typeface="Arial" panose="020B0604020202020204" pitchFamily="34" charset="0"/>
              </a:rPr>
              <a:t>Can you detect the </a:t>
            </a:r>
            <a:r>
              <a:rPr lang="en-US" dirty="0" err="1">
                <a:latin typeface="Arial" panose="020B0604020202020204" pitchFamily="34" charset="0"/>
                <a:cs typeface="Arial" panose="020B0604020202020204" pitchFamily="34" charset="0"/>
              </a:rPr>
              <a:t>DeepFakes</a:t>
            </a:r>
            <a:r>
              <a:rPr lang="en-US" dirty="0">
                <a:latin typeface="Arial" panose="020B0604020202020204" pitchFamily="34" charset="0"/>
                <a:cs typeface="Arial" panose="020B0604020202020204" pitchFamily="34" charset="0"/>
              </a:rPr>
              <a:t> with naked eyes?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8431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y Movie">
            <a:hlinkClick r:id="" action="ppaction://media"/>
            <a:extLst>
              <a:ext uri="{FF2B5EF4-FFF2-40B4-BE49-F238E27FC236}">
                <a16:creationId xmlns:a16="http://schemas.microsoft.com/office/drawing/2014/main" id="{A86AE380-4DEE-36D8-3FEF-7F3B52994B06}"/>
              </a:ext>
            </a:extLst>
          </p:cNvPr>
          <p:cNvPicPr>
            <a:picLocks noChangeAspect="1"/>
          </p:cNvPicPr>
          <p:nvPr>
            <a:videoFile r:link="rId1"/>
            <p:extLst>
              <p:ext uri="{DAA4B4D4-6D71-4841-9C94-3DE7FCFB9230}">
                <p14:media xmlns:p14="http://schemas.microsoft.com/office/powerpoint/2010/main" r:embed="rId2">
                  <p14:trim end="178.3125"/>
                </p14:media>
              </p:ext>
            </p:extLst>
          </p:nvPr>
        </p:nvPicPr>
        <p:blipFill>
          <a:blip r:embed="rId4"/>
          <a:stretch>
            <a:fillRect/>
          </a:stretch>
        </p:blipFill>
        <p:spPr>
          <a:xfrm>
            <a:off x="1208725" y="1053445"/>
            <a:ext cx="9774549" cy="5498184"/>
          </a:xfrm>
          <a:prstGeom prst="rect">
            <a:avLst/>
          </a:prstGeom>
        </p:spPr>
      </p:pic>
    </p:spTree>
    <p:extLst>
      <p:ext uri="{BB962C8B-B14F-4D97-AF65-F5344CB8AC3E}">
        <p14:creationId xmlns:p14="http://schemas.microsoft.com/office/powerpoint/2010/main" val="243188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mute="1">
                <p:cTn id="12" repeatCount="indefinite"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667B59-43AB-4B67-987F-FC265A668FB7}"/>
              </a:ext>
            </a:extLst>
          </p:cNvPr>
          <p:cNvPicPr>
            <a:picLocks noChangeAspect="1"/>
          </p:cNvPicPr>
          <p:nvPr/>
        </p:nvPicPr>
        <p:blipFill>
          <a:blip r:embed="rId2"/>
          <a:stretch>
            <a:fillRect/>
          </a:stretch>
        </p:blipFill>
        <p:spPr>
          <a:xfrm>
            <a:off x="1198251" y="1027522"/>
            <a:ext cx="9795497" cy="5509966"/>
          </a:xfrm>
          <a:prstGeom prst="rect">
            <a:avLst/>
          </a:prstGeom>
        </p:spPr>
      </p:pic>
    </p:spTree>
    <p:extLst>
      <p:ext uri="{BB962C8B-B14F-4D97-AF65-F5344CB8AC3E}">
        <p14:creationId xmlns:p14="http://schemas.microsoft.com/office/powerpoint/2010/main" val="2158635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7EA8A-2C36-4AB0-86B5-D4AF8CF00EF5}"/>
              </a:ext>
            </a:extLst>
          </p:cNvPr>
          <p:cNvSpPr>
            <a:spLocks noGrp="1"/>
          </p:cNvSpPr>
          <p:nvPr>
            <p:ph type="title"/>
          </p:nvPr>
        </p:nvSpPr>
        <p:spPr>
          <a:xfrm>
            <a:off x="838200" y="1124509"/>
            <a:ext cx="10515600" cy="705924"/>
          </a:xfrm>
        </p:spPr>
        <p:txBody>
          <a:bodyPr/>
          <a:lstStyle/>
          <a:p>
            <a:r>
              <a:rPr lang="en-US" dirty="0"/>
              <a:t>HOW DEEPFAKES ARE CREATED?</a:t>
            </a:r>
            <a:endParaRPr lang="en-IN" dirty="0"/>
          </a:p>
        </p:txBody>
      </p:sp>
      <p:sp>
        <p:nvSpPr>
          <p:cNvPr id="3" name="Content Placeholder 2">
            <a:extLst>
              <a:ext uri="{FF2B5EF4-FFF2-40B4-BE49-F238E27FC236}">
                <a16:creationId xmlns:a16="http://schemas.microsoft.com/office/drawing/2014/main" id="{5E398C37-01A5-4A1D-9C3D-74CECE104221}"/>
              </a:ext>
            </a:extLst>
          </p:cNvPr>
          <p:cNvSpPr>
            <a:spLocks noGrp="1"/>
          </p:cNvSpPr>
          <p:nvPr>
            <p:ph idx="1"/>
          </p:nvPr>
        </p:nvSpPr>
        <p:spPr>
          <a:xfrm>
            <a:off x="838201" y="2036189"/>
            <a:ext cx="3385008" cy="4140773"/>
          </a:xfrm>
        </p:spPr>
        <p:txBody>
          <a:bodyPr lIns="91440" tIns="45720" rIns="91440" bIns="45720" anchor="t"/>
          <a:lstStyle/>
          <a:p>
            <a:pPr marL="0" indent="0">
              <a:buNone/>
            </a:pPr>
            <a:r>
              <a:rPr lang="en-US" sz="2000" b="1" dirty="0">
                <a:latin typeface="Times New Roman" panose="02020603050405020304" pitchFamily="18" charset="0"/>
                <a:cs typeface="Times New Roman" panose="02020603050405020304" pitchFamily="18" charset="0"/>
              </a:rPr>
              <a:t>Tools for deep fake creation.</a:t>
            </a:r>
          </a:p>
          <a:p>
            <a:pPr marL="457200" indent="-4572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Faceswap</a:t>
            </a:r>
            <a:r>
              <a:rPr lang="en-US" sz="2000"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Faceit</a:t>
            </a:r>
            <a:endParaRPr lang="en-US" sz="20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DeepFaceLab</a:t>
            </a:r>
            <a:endParaRPr lang="en-US" sz="20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DeepfakeCapsuleGAN</a:t>
            </a:r>
            <a:r>
              <a:rPr lang="en-US" sz="2000"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Large resolution </a:t>
            </a:r>
            <a:r>
              <a:rPr lang="en-US" sz="2000" dirty="0" err="1">
                <a:latin typeface="Times New Roman" panose="02020603050405020304" pitchFamily="18" charset="0"/>
                <a:cs typeface="Times New Roman" panose="02020603050405020304" pitchFamily="18" charset="0"/>
              </a:rPr>
              <a:t>facemasked</a:t>
            </a:r>
            <a:r>
              <a:rPr lang="en-US" sz="2000"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06B33D33-E1F6-764F-9A66-0F18D4E60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750" y="1830433"/>
            <a:ext cx="7682980" cy="3519278"/>
          </a:xfrm>
          <a:prstGeom prst="rect">
            <a:avLst/>
          </a:prstGeom>
        </p:spPr>
      </p:pic>
    </p:spTree>
    <p:extLst>
      <p:ext uri="{BB962C8B-B14F-4D97-AF65-F5344CB8AC3E}">
        <p14:creationId xmlns:p14="http://schemas.microsoft.com/office/powerpoint/2010/main" val="203881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95174-766E-4554-B767-9D9EB8FFBFA8}"/>
              </a:ext>
            </a:extLst>
          </p:cNvPr>
          <p:cNvSpPr>
            <a:spLocks noGrp="1"/>
          </p:cNvSpPr>
          <p:nvPr>
            <p:ph type="title"/>
          </p:nvPr>
        </p:nvSpPr>
        <p:spPr>
          <a:xfrm>
            <a:off x="710381" y="1291913"/>
            <a:ext cx="10515600" cy="1325563"/>
          </a:xfrm>
        </p:spPr>
        <p:txBody>
          <a:bodyPr/>
          <a:lstStyle/>
          <a:p>
            <a:r>
              <a:rPr lang="en-US" dirty="0"/>
              <a:t>TOOLS FOR DEEP FAKE CREATION.</a:t>
            </a:r>
            <a:br>
              <a:rPr lang="en-US" dirty="0"/>
            </a:br>
            <a:endParaRPr lang="en-IN" dirty="0"/>
          </a:p>
        </p:txBody>
      </p:sp>
      <p:pic>
        <p:nvPicPr>
          <p:cNvPr id="4" name="Picture 2">
            <a:extLst>
              <a:ext uri="{FF2B5EF4-FFF2-40B4-BE49-F238E27FC236}">
                <a16:creationId xmlns:a16="http://schemas.microsoft.com/office/drawing/2014/main" id="{A1BC2272-6526-0808-E7A4-3CDE53F2D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221" y="4240525"/>
            <a:ext cx="5928851" cy="148221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ogo Full">
            <a:extLst>
              <a:ext uri="{FF2B5EF4-FFF2-40B4-BE49-F238E27FC236}">
                <a16:creationId xmlns:a16="http://schemas.microsoft.com/office/drawing/2014/main" id="{9632D298-F353-95AF-7FA5-52411F3DC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16" y="1419732"/>
            <a:ext cx="5305425"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4007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45DFCD4-2F67-410F-BEB2-5D360A08BC35}" vid="{22661F73-C25B-45D2-9C98-D4D5A05F71F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45DFCD4-2F67-410F-BEB2-5D360A08BC35}" vid="{5C713AA2-8B4B-4A5F-88C6-BB7F5801B9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4" ma:contentTypeDescription="Create a new document." ma:contentTypeScope="" ma:versionID="bcd52990a0dbc3f29a94698a2b5a8023">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7ef62fdeadba381ec08057d0954de75b"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41DE9B-9C02-4C52-AC6A-A16DBD42B64B}">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E82DDF-4D4A-433A-BC2D-2CC83BE55886}">
  <ds:schemaRefs>
    <ds:schemaRef ds:uri="http://schemas.microsoft.com/sharepoint/v3/contenttype/forms"/>
  </ds:schemaRefs>
</ds:datastoreItem>
</file>

<file path=customXml/itemProps3.xml><?xml version="1.0" encoding="utf-8"?>
<ds:datastoreItem xmlns:ds="http://schemas.openxmlformats.org/officeDocument/2006/customXml" ds:itemID="{8FA202FF-E5A7-45B8-9F3E-8306552AB56C}">
  <ds:schemaRefs>
    <ds:schemaRef ds:uri="http://schemas.microsoft.com/office/2006/metadata/properties"/>
    <ds:schemaRef ds:uri="http://www.w3.org/2000/xmln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Presentation1</Template>
  <TotalTime>500</TotalTime>
  <Words>630</Words>
  <Application>Microsoft Office PowerPoint</Application>
  <PresentationFormat>Widescreen</PresentationFormat>
  <Paragraphs>65</Paragraphs>
  <Slides>28</Slides>
  <Notes>1</Notes>
  <HiddenSlides>0</HiddenSlides>
  <MMClips>2</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28</vt:i4>
      </vt:variant>
    </vt:vector>
  </HeadingPairs>
  <TitlesOfParts>
    <vt:vector size="35" baseType="lpstr">
      <vt:lpstr>Arial</vt:lpstr>
      <vt:lpstr>Britannic Bold</vt:lpstr>
      <vt:lpstr>Calibri</vt:lpstr>
      <vt:lpstr>Calibri Light</vt:lpstr>
      <vt:lpstr>Times New Roman</vt:lpstr>
      <vt:lpstr>Office Theme</vt:lpstr>
      <vt:lpstr>1_Office Theme</vt:lpstr>
      <vt:lpstr>DeepFake Video Detection System</vt:lpstr>
      <vt:lpstr>AGENDA</vt:lpstr>
      <vt:lpstr>PROBLEM  STATEMENT</vt:lpstr>
      <vt:lpstr>INTRODUCTION</vt:lpstr>
      <vt:lpstr>Can you detect the DeepFakes with naked eyes?</vt:lpstr>
      <vt:lpstr>PowerPoint Presentation</vt:lpstr>
      <vt:lpstr>PowerPoint Presentation</vt:lpstr>
      <vt:lpstr>HOW DEEPFAKES ARE CREATED?</vt:lpstr>
      <vt:lpstr>TOOLS FOR DEEP FAKE CREATION. </vt:lpstr>
      <vt:lpstr>PROJECT  OVERVIEW</vt:lpstr>
      <vt:lpstr>WHO ARE THE END USERS?</vt:lpstr>
      <vt:lpstr>THE WOW FACTOR IN OUR SOLUTION</vt:lpstr>
      <vt:lpstr>Dataset used:</vt:lpstr>
      <vt:lpstr>MODELLING</vt:lpstr>
      <vt:lpstr>MODELLING</vt:lpstr>
      <vt:lpstr>PowerPoint Presentation</vt:lpstr>
      <vt:lpstr>RESULTS - Home Page</vt:lpstr>
      <vt:lpstr>RESULTS - Upload Video Page</vt:lpstr>
      <vt:lpstr>Uploading Video</vt:lpstr>
      <vt:lpstr>Video Selected</vt:lpstr>
      <vt:lpstr>Click on Upload Video</vt:lpstr>
      <vt:lpstr>RESULTS – Evaluation Page For Real Video</vt:lpstr>
      <vt:lpstr>RESULTS – Evaluation Page For Fake Video</vt:lpstr>
      <vt:lpstr>RESULTS – Split Screen </vt:lpstr>
      <vt:lpstr>Live Demo</vt:lpstr>
      <vt:lpstr>CONCLUSION</vt:lpstr>
      <vt:lpstr>MEET OUR TEAM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Arial 60</dc:title>
  <dc:creator>Pravin Prajapati</dc:creator>
  <cp:lastModifiedBy>dhruv mojila</cp:lastModifiedBy>
  <cp:revision>56</cp:revision>
  <dcterms:created xsi:type="dcterms:W3CDTF">2022-06-06T03:52:37Z</dcterms:created>
  <dcterms:modified xsi:type="dcterms:W3CDTF">2024-07-26T11:47:13Z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